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662" r:id="rId2"/>
  </p:sldMasterIdLst>
  <p:notesMasterIdLst>
    <p:notesMasterId r:id="rId18"/>
  </p:notesMasterIdLst>
  <p:handoutMasterIdLst>
    <p:handoutMasterId r:id="rId19"/>
  </p:handoutMasterIdLst>
  <p:sldIdLst>
    <p:sldId id="299" r:id="rId3"/>
    <p:sldId id="278" r:id="rId4"/>
    <p:sldId id="279" r:id="rId5"/>
    <p:sldId id="291" r:id="rId6"/>
    <p:sldId id="276" r:id="rId7"/>
    <p:sldId id="280" r:id="rId8"/>
    <p:sldId id="281" r:id="rId9"/>
    <p:sldId id="282" r:id="rId10"/>
    <p:sldId id="283" r:id="rId11"/>
    <p:sldId id="284" r:id="rId12"/>
    <p:sldId id="292" r:id="rId13"/>
    <p:sldId id="286" r:id="rId14"/>
    <p:sldId id="287" r:id="rId15"/>
    <p:sldId id="288" r:id="rId16"/>
    <p:sldId id="312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17" autoAdjust="0"/>
  </p:normalViewPr>
  <p:slideViewPr>
    <p:cSldViewPr>
      <p:cViewPr varScale="1">
        <p:scale>
          <a:sx n="63" d="100"/>
          <a:sy n="63" d="100"/>
        </p:scale>
        <p:origin x="-600" y="-114"/>
      </p:cViewPr>
      <p:guideLst>
        <p:guide orient="horz" pos="86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F4EF8A4-45B0-4050-84E3-BEA5240F6E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47874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60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1824"/>
              <a:ext cx="5774" cy="251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182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49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47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8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82" y="838"/>
              <a:ext cx="5590" cy="891"/>
              <a:chOff x="82" y="838"/>
              <a:chExt cx="5590" cy="891"/>
            </a:xfrm>
          </p:grpSpPr>
          <p:grpSp>
            <p:nvGrpSpPr>
              <p:cNvPr id="10" name="Group 12"/>
              <p:cNvGrpSpPr>
                <a:grpSpLocks/>
              </p:cNvGrpSpPr>
              <p:nvPr/>
            </p:nvGrpSpPr>
            <p:grpSpPr bwMode="auto">
              <a:xfrm>
                <a:off x="134" y="838"/>
                <a:ext cx="5538" cy="850"/>
                <a:chOff x="134" y="838"/>
                <a:chExt cx="5538" cy="850"/>
              </a:xfrm>
            </p:grpSpPr>
            <p:sp>
              <p:nvSpPr>
                <p:cNvPr id="29" name="Freeform 13"/>
                <p:cNvSpPr>
                  <a:spLocks/>
                </p:cNvSpPr>
                <p:nvPr/>
              </p:nvSpPr>
              <p:spPr bwMode="auto">
                <a:xfrm>
                  <a:off x="5269" y="1550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Freeform 14"/>
                <p:cNvSpPr>
                  <a:spLocks/>
                </p:cNvSpPr>
                <p:nvPr/>
              </p:nvSpPr>
              <p:spPr bwMode="auto">
                <a:xfrm>
                  <a:off x="5265" y="1562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" name="Freeform 15"/>
                <p:cNvSpPr>
                  <a:spLocks/>
                </p:cNvSpPr>
                <p:nvPr/>
              </p:nvSpPr>
              <p:spPr bwMode="auto">
                <a:xfrm>
                  <a:off x="475" y="1541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" name="Freeform 16"/>
                <p:cNvSpPr>
                  <a:spLocks/>
                </p:cNvSpPr>
                <p:nvPr/>
              </p:nvSpPr>
              <p:spPr bwMode="auto">
                <a:xfrm>
                  <a:off x="547" y="1554"/>
                  <a:ext cx="88" cy="75"/>
                </a:xfrm>
                <a:custGeom>
                  <a:avLst/>
                  <a:gdLst>
                    <a:gd name="T0" fmla="*/ 87 w 88"/>
                    <a:gd name="T1" fmla="*/ 68 h 75"/>
                    <a:gd name="T2" fmla="*/ 76 w 88"/>
                    <a:gd name="T3" fmla="*/ 0 h 75"/>
                    <a:gd name="T4" fmla="*/ 33 w 88"/>
                    <a:gd name="T5" fmla="*/ 5 h 75"/>
                    <a:gd name="T6" fmla="*/ 0 w 88"/>
                    <a:gd name="T7" fmla="*/ 9 h 75"/>
                    <a:gd name="T8" fmla="*/ 9 w 88"/>
                    <a:gd name="T9" fmla="*/ 74 h 75"/>
                    <a:gd name="T10" fmla="*/ 12 w 88"/>
                    <a:gd name="T11" fmla="*/ 58 h 75"/>
                    <a:gd name="T12" fmla="*/ 22 w 88"/>
                    <a:gd name="T13" fmla="*/ 47 h 75"/>
                    <a:gd name="T14" fmla="*/ 40 w 88"/>
                    <a:gd name="T15" fmla="*/ 44 h 75"/>
                    <a:gd name="T16" fmla="*/ 60 w 88"/>
                    <a:gd name="T17" fmla="*/ 45 h 75"/>
                    <a:gd name="T18" fmla="*/ 76 w 88"/>
                    <a:gd name="T19" fmla="*/ 52 h 75"/>
                    <a:gd name="T20" fmla="*/ 87 w 88"/>
                    <a:gd name="T21" fmla="*/ 68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1125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Freeform 18"/>
                <p:cNvSpPr>
                  <a:spLocks/>
                </p:cNvSpPr>
                <p:nvPr/>
              </p:nvSpPr>
              <p:spPr bwMode="auto">
                <a:xfrm>
                  <a:off x="1408" y="838"/>
                  <a:ext cx="2967" cy="457"/>
                </a:xfrm>
                <a:custGeom>
                  <a:avLst/>
                  <a:gdLst>
                    <a:gd name="T0" fmla="*/ 0 w 2967"/>
                    <a:gd name="T1" fmla="*/ 122 h 457"/>
                    <a:gd name="T2" fmla="*/ 207 w 2967"/>
                    <a:gd name="T3" fmla="*/ 78 h 457"/>
                    <a:gd name="T4" fmla="*/ 442 w 2967"/>
                    <a:gd name="T5" fmla="*/ 48 h 457"/>
                    <a:gd name="T6" fmla="*/ 640 w 2967"/>
                    <a:gd name="T7" fmla="*/ 32 h 457"/>
                    <a:gd name="T8" fmla="*/ 897 w 2967"/>
                    <a:gd name="T9" fmla="*/ 16 h 457"/>
                    <a:gd name="T10" fmla="*/ 1215 w 2967"/>
                    <a:gd name="T11" fmla="*/ 2 h 457"/>
                    <a:gd name="T12" fmla="*/ 1392 w 2967"/>
                    <a:gd name="T13" fmla="*/ 0 h 457"/>
                    <a:gd name="T14" fmla="*/ 1710 w 2967"/>
                    <a:gd name="T15" fmla="*/ 0 h 457"/>
                    <a:gd name="T16" fmla="*/ 1997 w 2967"/>
                    <a:gd name="T17" fmla="*/ 10 h 457"/>
                    <a:gd name="T18" fmla="*/ 2258 w 2967"/>
                    <a:gd name="T19" fmla="*/ 21 h 457"/>
                    <a:gd name="T20" fmla="*/ 2493 w 2967"/>
                    <a:gd name="T21" fmla="*/ 38 h 457"/>
                    <a:gd name="T22" fmla="*/ 2674 w 2967"/>
                    <a:gd name="T23" fmla="*/ 54 h 457"/>
                    <a:gd name="T24" fmla="*/ 2828 w 2967"/>
                    <a:gd name="T25" fmla="*/ 73 h 457"/>
                    <a:gd name="T26" fmla="*/ 2966 w 2967"/>
                    <a:gd name="T27" fmla="*/ 92 h 457"/>
                    <a:gd name="T28" fmla="*/ 2966 w 2967"/>
                    <a:gd name="T29" fmla="*/ 456 h 457"/>
                    <a:gd name="T30" fmla="*/ 2833 w 2967"/>
                    <a:gd name="T31" fmla="*/ 434 h 457"/>
                    <a:gd name="T32" fmla="*/ 2563 w 2967"/>
                    <a:gd name="T33" fmla="*/ 399 h 457"/>
                    <a:gd name="T34" fmla="*/ 2382 w 2967"/>
                    <a:gd name="T35" fmla="*/ 382 h 457"/>
                    <a:gd name="T36" fmla="*/ 2134 w 2967"/>
                    <a:gd name="T37" fmla="*/ 366 h 457"/>
                    <a:gd name="T38" fmla="*/ 1944 w 2967"/>
                    <a:gd name="T39" fmla="*/ 358 h 457"/>
                    <a:gd name="T40" fmla="*/ 1746 w 2967"/>
                    <a:gd name="T41" fmla="*/ 350 h 457"/>
                    <a:gd name="T42" fmla="*/ 1529 w 2967"/>
                    <a:gd name="T43" fmla="*/ 350 h 457"/>
                    <a:gd name="T44" fmla="*/ 1295 w 2967"/>
                    <a:gd name="T45" fmla="*/ 350 h 457"/>
                    <a:gd name="T46" fmla="*/ 1047 w 2967"/>
                    <a:gd name="T47" fmla="*/ 355 h 457"/>
                    <a:gd name="T48" fmla="*/ 853 w 2967"/>
                    <a:gd name="T49" fmla="*/ 363 h 457"/>
                    <a:gd name="T50" fmla="*/ 654 w 2967"/>
                    <a:gd name="T51" fmla="*/ 374 h 457"/>
                    <a:gd name="T52" fmla="*/ 468 w 2967"/>
                    <a:gd name="T53" fmla="*/ 388 h 457"/>
                    <a:gd name="T54" fmla="*/ 296 w 2967"/>
                    <a:gd name="T55" fmla="*/ 404 h 457"/>
                    <a:gd name="T56" fmla="*/ 150 w 2967"/>
                    <a:gd name="T57" fmla="*/ 423 h 457"/>
                    <a:gd name="T58" fmla="*/ 13 w 2967"/>
                    <a:gd name="T59" fmla="*/ 445 h 457"/>
                    <a:gd name="T60" fmla="*/ 0 w 2967"/>
                    <a:gd name="T61" fmla="*/ 122 h 45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Freeform 19"/>
                <p:cNvSpPr>
                  <a:spLocks/>
                </p:cNvSpPr>
                <p:nvPr/>
              </p:nvSpPr>
              <p:spPr bwMode="auto">
                <a:xfrm>
                  <a:off x="607" y="934"/>
                  <a:ext cx="823" cy="431"/>
                </a:xfrm>
                <a:custGeom>
                  <a:avLst/>
                  <a:gdLst>
                    <a:gd name="T0" fmla="*/ 815 w 823"/>
                    <a:gd name="T1" fmla="*/ 27 h 431"/>
                    <a:gd name="T2" fmla="*/ 822 w 823"/>
                    <a:gd name="T3" fmla="*/ 350 h 431"/>
                    <a:gd name="T4" fmla="*/ 746 w 823"/>
                    <a:gd name="T5" fmla="*/ 382 h 431"/>
                    <a:gd name="T6" fmla="*/ 676 w 823"/>
                    <a:gd name="T7" fmla="*/ 404 h 431"/>
                    <a:gd name="T8" fmla="*/ 619 w 823"/>
                    <a:gd name="T9" fmla="*/ 415 h 431"/>
                    <a:gd name="T10" fmla="*/ 571 w 823"/>
                    <a:gd name="T11" fmla="*/ 421 h 431"/>
                    <a:gd name="T12" fmla="*/ 517 w 823"/>
                    <a:gd name="T13" fmla="*/ 427 h 431"/>
                    <a:gd name="T14" fmla="*/ 427 w 823"/>
                    <a:gd name="T15" fmla="*/ 430 h 431"/>
                    <a:gd name="T16" fmla="*/ 344 w 823"/>
                    <a:gd name="T17" fmla="*/ 423 h 431"/>
                    <a:gd name="T18" fmla="*/ 259 w 823"/>
                    <a:gd name="T19" fmla="*/ 410 h 431"/>
                    <a:gd name="T20" fmla="*/ 177 w 823"/>
                    <a:gd name="T21" fmla="*/ 388 h 431"/>
                    <a:gd name="T22" fmla="*/ 105 w 823"/>
                    <a:gd name="T23" fmla="*/ 358 h 431"/>
                    <a:gd name="T24" fmla="*/ 41 w 823"/>
                    <a:gd name="T25" fmla="*/ 325 h 431"/>
                    <a:gd name="T26" fmla="*/ 0 w 823"/>
                    <a:gd name="T27" fmla="*/ 294 h 431"/>
                    <a:gd name="T28" fmla="*/ 0 w 823"/>
                    <a:gd name="T29" fmla="*/ 0 h 431"/>
                    <a:gd name="T30" fmla="*/ 46 w 823"/>
                    <a:gd name="T31" fmla="*/ 25 h 431"/>
                    <a:gd name="T32" fmla="*/ 105 w 823"/>
                    <a:gd name="T33" fmla="*/ 47 h 431"/>
                    <a:gd name="T34" fmla="*/ 175 w 823"/>
                    <a:gd name="T35" fmla="*/ 66 h 431"/>
                    <a:gd name="T36" fmla="*/ 244 w 823"/>
                    <a:gd name="T37" fmla="*/ 81 h 431"/>
                    <a:gd name="T38" fmla="*/ 314 w 823"/>
                    <a:gd name="T39" fmla="*/ 89 h 431"/>
                    <a:gd name="T40" fmla="*/ 361 w 823"/>
                    <a:gd name="T41" fmla="*/ 93 h 431"/>
                    <a:gd name="T42" fmla="*/ 401 w 823"/>
                    <a:gd name="T43" fmla="*/ 95 h 431"/>
                    <a:gd name="T44" fmla="*/ 471 w 823"/>
                    <a:gd name="T45" fmla="*/ 95 h 431"/>
                    <a:gd name="T46" fmla="*/ 515 w 823"/>
                    <a:gd name="T47" fmla="*/ 92 h 431"/>
                    <a:gd name="T48" fmla="*/ 555 w 823"/>
                    <a:gd name="T49" fmla="*/ 87 h 431"/>
                    <a:gd name="T50" fmla="*/ 600 w 823"/>
                    <a:gd name="T51" fmla="*/ 84 h 431"/>
                    <a:gd name="T52" fmla="*/ 640 w 823"/>
                    <a:gd name="T53" fmla="*/ 76 h 431"/>
                    <a:gd name="T54" fmla="*/ 689 w 823"/>
                    <a:gd name="T55" fmla="*/ 67 h 431"/>
                    <a:gd name="T56" fmla="*/ 733 w 823"/>
                    <a:gd name="T57" fmla="*/ 55 h 431"/>
                    <a:gd name="T58" fmla="*/ 777 w 823"/>
                    <a:gd name="T59" fmla="*/ 41 h 431"/>
                    <a:gd name="T60" fmla="*/ 815 w 823"/>
                    <a:gd name="T61" fmla="*/ 27 h 431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Freeform 20"/>
                <p:cNvSpPr>
                  <a:spLocks/>
                </p:cNvSpPr>
                <p:nvPr/>
              </p:nvSpPr>
              <p:spPr bwMode="auto">
                <a:xfrm>
                  <a:off x="154" y="1349"/>
                  <a:ext cx="551" cy="339"/>
                </a:xfrm>
                <a:custGeom>
                  <a:avLst/>
                  <a:gdLst>
                    <a:gd name="T0" fmla="*/ 16 w 551"/>
                    <a:gd name="T1" fmla="*/ 53 h 339"/>
                    <a:gd name="T2" fmla="*/ 0 w 551"/>
                    <a:gd name="T3" fmla="*/ 122 h 339"/>
                    <a:gd name="T4" fmla="*/ 10 w 551"/>
                    <a:gd name="T5" fmla="*/ 146 h 339"/>
                    <a:gd name="T6" fmla="*/ 33 w 551"/>
                    <a:gd name="T7" fmla="*/ 183 h 339"/>
                    <a:gd name="T8" fmla="*/ 57 w 551"/>
                    <a:gd name="T9" fmla="*/ 216 h 339"/>
                    <a:gd name="T10" fmla="*/ 85 w 551"/>
                    <a:gd name="T11" fmla="*/ 244 h 339"/>
                    <a:gd name="T12" fmla="*/ 120 w 551"/>
                    <a:gd name="T13" fmla="*/ 271 h 339"/>
                    <a:gd name="T14" fmla="*/ 153 w 551"/>
                    <a:gd name="T15" fmla="*/ 290 h 339"/>
                    <a:gd name="T16" fmla="*/ 189 w 551"/>
                    <a:gd name="T17" fmla="*/ 308 h 339"/>
                    <a:gd name="T18" fmla="*/ 235 w 551"/>
                    <a:gd name="T19" fmla="*/ 324 h 339"/>
                    <a:gd name="T20" fmla="*/ 270 w 551"/>
                    <a:gd name="T21" fmla="*/ 332 h 339"/>
                    <a:gd name="T22" fmla="*/ 312 w 551"/>
                    <a:gd name="T23" fmla="*/ 338 h 339"/>
                    <a:gd name="T24" fmla="*/ 351 w 551"/>
                    <a:gd name="T25" fmla="*/ 338 h 339"/>
                    <a:gd name="T26" fmla="*/ 393 w 551"/>
                    <a:gd name="T27" fmla="*/ 333 h 339"/>
                    <a:gd name="T28" fmla="*/ 436 w 551"/>
                    <a:gd name="T29" fmla="*/ 321 h 339"/>
                    <a:gd name="T30" fmla="*/ 475 w 551"/>
                    <a:gd name="T31" fmla="*/ 302 h 339"/>
                    <a:gd name="T32" fmla="*/ 498 w 551"/>
                    <a:gd name="T33" fmla="*/ 286 h 339"/>
                    <a:gd name="T34" fmla="*/ 526 w 551"/>
                    <a:gd name="T35" fmla="*/ 262 h 339"/>
                    <a:gd name="T36" fmla="*/ 541 w 551"/>
                    <a:gd name="T37" fmla="*/ 243 h 339"/>
                    <a:gd name="T38" fmla="*/ 550 w 551"/>
                    <a:gd name="T39" fmla="*/ 226 h 339"/>
                    <a:gd name="T40" fmla="*/ 550 w 551"/>
                    <a:gd name="T41" fmla="*/ 208 h 339"/>
                    <a:gd name="T42" fmla="*/ 544 w 551"/>
                    <a:gd name="T43" fmla="*/ 187 h 339"/>
                    <a:gd name="T44" fmla="*/ 532 w 551"/>
                    <a:gd name="T45" fmla="*/ 170 h 339"/>
                    <a:gd name="T46" fmla="*/ 523 w 551"/>
                    <a:gd name="T47" fmla="*/ 135 h 339"/>
                    <a:gd name="T48" fmla="*/ 519 w 551"/>
                    <a:gd name="T49" fmla="*/ 116 h 339"/>
                    <a:gd name="T50" fmla="*/ 267 w 551"/>
                    <a:gd name="T51" fmla="*/ 132 h 339"/>
                    <a:gd name="T52" fmla="*/ 234 w 551"/>
                    <a:gd name="T53" fmla="*/ 126 h 339"/>
                    <a:gd name="T54" fmla="*/ 193 w 551"/>
                    <a:gd name="T55" fmla="*/ 113 h 339"/>
                    <a:gd name="T56" fmla="*/ 162 w 551"/>
                    <a:gd name="T57" fmla="*/ 97 h 339"/>
                    <a:gd name="T58" fmla="*/ 129 w 551"/>
                    <a:gd name="T59" fmla="*/ 77 h 339"/>
                    <a:gd name="T60" fmla="*/ 97 w 551"/>
                    <a:gd name="T61" fmla="*/ 48 h 339"/>
                    <a:gd name="T62" fmla="*/ 78 w 551"/>
                    <a:gd name="T63" fmla="*/ 24 h 339"/>
                    <a:gd name="T64" fmla="*/ 60 w 551"/>
                    <a:gd name="T65" fmla="*/ 0 h 339"/>
                    <a:gd name="T66" fmla="*/ 16 w 551"/>
                    <a:gd name="T67" fmla="*/ 53 h 33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" name="Freeform 21"/>
                <p:cNvSpPr>
                  <a:spLocks/>
                </p:cNvSpPr>
                <p:nvPr/>
              </p:nvSpPr>
              <p:spPr bwMode="auto">
                <a:xfrm>
                  <a:off x="134" y="935"/>
                  <a:ext cx="475" cy="552"/>
                </a:xfrm>
                <a:custGeom>
                  <a:avLst/>
                  <a:gdLst>
                    <a:gd name="T0" fmla="*/ 474 w 475"/>
                    <a:gd name="T1" fmla="*/ 0 h 552"/>
                    <a:gd name="T2" fmla="*/ 474 w 475"/>
                    <a:gd name="T3" fmla="*/ 294 h 552"/>
                    <a:gd name="T4" fmla="*/ 446 w 475"/>
                    <a:gd name="T5" fmla="*/ 291 h 552"/>
                    <a:gd name="T6" fmla="*/ 411 w 475"/>
                    <a:gd name="T7" fmla="*/ 293 h 552"/>
                    <a:gd name="T8" fmla="*/ 353 w 475"/>
                    <a:gd name="T9" fmla="*/ 299 h 552"/>
                    <a:gd name="T10" fmla="*/ 296 w 475"/>
                    <a:gd name="T11" fmla="*/ 310 h 552"/>
                    <a:gd name="T12" fmla="*/ 243 w 475"/>
                    <a:gd name="T13" fmla="*/ 323 h 552"/>
                    <a:gd name="T14" fmla="*/ 200 w 475"/>
                    <a:gd name="T15" fmla="*/ 339 h 552"/>
                    <a:gd name="T16" fmla="*/ 149 w 475"/>
                    <a:gd name="T17" fmla="*/ 364 h 552"/>
                    <a:gd name="T18" fmla="*/ 110 w 475"/>
                    <a:gd name="T19" fmla="*/ 390 h 552"/>
                    <a:gd name="T20" fmla="*/ 81 w 475"/>
                    <a:gd name="T21" fmla="*/ 415 h 552"/>
                    <a:gd name="T22" fmla="*/ 60 w 475"/>
                    <a:gd name="T23" fmla="*/ 439 h 552"/>
                    <a:gd name="T24" fmla="*/ 47 w 475"/>
                    <a:gd name="T25" fmla="*/ 461 h 552"/>
                    <a:gd name="T26" fmla="*/ 35 w 475"/>
                    <a:gd name="T27" fmla="*/ 488 h 552"/>
                    <a:gd name="T28" fmla="*/ 30 w 475"/>
                    <a:gd name="T29" fmla="*/ 513 h 552"/>
                    <a:gd name="T30" fmla="*/ 23 w 475"/>
                    <a:gd name="T31" fmla="*/ 551 h 552"/>
                    <a:gd name="T32" fmla="*/ 17 w 475"/>
                    <a:gd name="T33" fmla="*/ 518 h 552"/>
                    <a:gd name="T34" fmla="*/ 8 w 475"/>
                    <a:gd name="T35" fmla="*/ 481 h 552"/>
                    <a:gd name="T36" fmla="*/ 5 w 475"/>
                    <a:gd name="T37" fmla="*/ 453 h 552"/>
                    <a:gd name="T38" fmla="*/ 0 w 475"/>
                    <a:gd name="T39" fmla="*/ 420 h 552"/>
                    <a:gd name="T40" fmla="*/ 2 w 475"/>
                    <a:gd name="T41" fmla="*/ 393 h 552"/>
                    <a:gd name="T42" fmla="*/ 8 w 475"/>
                    <a:gd name="T43" fmla="*/ 361 h 552"/>
                    <a:gd name="T44" fmla="*/ 15 w 475"/>
                    <a:gd name="T45" fmla="*/ 317 h 552"/>
                    <a:gd name="T46" fmla="*/ 30 w 475"/>
                    <a:gd name="T47" fmla="*/ 279 h 552"/>
                    <a:gd name="T48" fmla="*/ 50 w 475"/>
                    <a:gd name="T49" fmla="*/ 238 h 552"/>
                    <a:gd name="T50" fmla="*/ 75 w 475"/>
                    <a:gd name="T51" fmla="*/ 196 h 552"/>
                    <a:gd name="T52" fmla="*/ 111 w 475"/>
                    <a:gd name="T53" fmla="*/ 152 h 552"/>
                    <a:gd name="T54" fmla="*/ 152 w 475"/>
                    <a:gd name="T55" fmla="*/ 116 h 552"/>
                    <a:gd name="T56" fmla="*/ 188 w 475"/>
                    <a:gd name="T57" fmla="*/ 87 h 552"/>
                    <a:gd name="T58" fmla="*/ 233 w 475"/>
                    <a:gd name="T59" fmla="*/ 60 h 552"/>
                    <a:gd name="T60" fmla="*/ 279 w 475"/>
                    <a:gd name="T61" fmla="*/ 40 h 552"/>
                    <a:gd name="T62" fmla="*/ 333 w 475"/>
                    <a:gd name="T63" fmla="*/ 21 h 552"/>
                    <a:gd name="T64" fmla="*/ 380 w 475"/>
                    <a:gd name="T65" fmla="*/ 10 h 552"/>
                    <a:gd name="T66" fmla="*/ 435 w 475"/>
                    <a:gd name="T67" fmla="*/ 3 h 552"/>
                    <a:gd name="T68" fmla="*/ 474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" name="Freeform 22"/>
                <p:cNvSpPr>
                  <a:spLocks/>
                </p:cNvSpPr>
                <p:nvPr/>
              </p:nvSpPr>
              <p:spPr bwMode="auto">
                <a:xfrm>
                  <a:off x="422" y="1503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Freeform 23"/>
                <p:cNvSpPr>
                  <a:spLocks/>
                </p:cNvSpPr>
                <p:nvPr/>
              </p:nvSpPr>
              <p:spPr bwMode="auto">
                <a:xfrm>
                  <a:off x="494" y="1516"/>
                  <a:ext cx="88" cy="74"/>
                </a:xfrm>
                <a:custGeom>
                  <a:avLst/>
                  <a:gdLst>
                    <a:gd name="T0" fmla="*/ 87 w 88"/>
                    <a:gd name="T1" fmla="*/ 67 h 74"/>
                    <a:gd name="T2" fmla="*/ 76 w 88"/>
                    <a:gd name="T3" fmla="*/ 0 h 74"/>
                    <a:gd name="T4" fmla="*/ 33 w 88"/>
                    <a:gd name="T5" fmla="*/ 5 h 74"/>
                    <a:gd name="T6" fmla="*/ 0 w 88"/>
                    <a:gd name="T7" fmla="*/ 8 h 74"/>
                    <a:gd name="T8" fmla="*/ 9 w 88"/>
                    <a:gd name="T9" fmla="*/ 73 h 74"/>
                    <a:gd name="T10" fmla="*/ 12 w 88"/>
                    <a:gd name="T11" fmla="*/ 57 h 74"/>
                    <a:gd name="T12" fmla="*/ 22 w 88"/>
                    <a:gd name="T13" fmla="*/ 47 h 74"/>
                    <a:gd name="T14" fmla="*/ 40 w 88"/>
                    <a:gd name="T15" fmla="*/ 43 h 74"/>
                    <a:gd name="T16" fmla="*/ 60 w 88"/>
                    <a:gd name="T17" fmla="*/ 44 h 74"/>
                    <a:gd name="T18" fmla="*/ 76 w 88"/>
                    <a:gd name="T19" fmla="*/ 51 h 74"/>
                    <a:gd name="T20" fmla="*/ 87 w 88"/>
                    <a:gd name="T21" fmla="*/ 67 h 7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" name="Freeform 24"/>
                <p:cNvSpPr>
                  <a:spLocks/>
                </p:cNvSpPr>
                <p:nvPr/>
              </p:nvSpPr>
              <p:spPr bwMode="auto">
                <a:xfrm>
                  <a:off x="386" y="1295"/>
                  <a:ext cx="319" cy="286"/>
                </a:xfrm>
                <a:custGeom>
                  <a:avLst/>
                  <a:gdLst>
                    <a:gd name="T0" fmla="*/ 317 w 319"/>
                    <a:gd name="T1" fmla="*/ 275 h 286"/>
                    <a:gd name="T2" fmla="*/ 315 w 319"/>
                    <a:gd name="T3" fmla="*/ 254 h 286"/>
                    <a:gd name="T4" fmla="*/ 306 w 319"/>
                    <a:gd name="T5" fmla="*/ 235 h 286"/>
                    <a:gd name="T6" fmla="*/ 299 w 319"/>
                    <a:gd name="T7" fmla="*/ 219 h 286"/>
                    <a:gd name="T8" fmla="*/ 294 w 319"/>
                    <a:gd name="T9" fmla="*/ 194 h 286"/>
                    <a:gd name="T10" fmla="*/ 288 w 319"/>
                    <a:gd name="T11" fmla="*/ 161 h 286"/>
                    <a:gd name="T12" fmla="*/ 284 w 319"/>
                    <a:gd name="T13" fmla="*/ 126 h 286"/>
                    <a:gd name="T14" fmla="*/ 281 w 319"/>
                    <a:gd name="T15" fmla="*/ 94 h 286"/>
                    <a:gd name="T16" fmla="*/ 279 w 319"/>
                    <a:gd name="T17" fmla="*/ 67 h 286"/>
                    <a:gd name="T18" fmla="*/ 278 w 319"/>
                    <a:gd name="T19" fmla="*/ 43 h 286"/>
                    <a:gd name="T20" fmla="*/ 270 w 319"/>
                    <a:gd name="T21" fmla="*/ 29 h 286"/>
                    <a:gd name="T22" fmla="*/ 255 w 319"/>
                    <a:gd name="T23" fmla="*/ 16 h 286"/>
                    <a:gd name="T24" fmla="*/ 240 w 319"/>
                    <a:gd name="T25" fmla="*/ 9 h 286"/>
                    <a:gd name="T26" fmla="*/ 216 w 319"/>
                    <a:gd name="T27" fmla="*/ 2 h 286"/>
                    <a:gd name="T28" fmla="*/ 189 w 319"/>
                    <a:gd name="T29" fmla="*/ 0 h 286"/>
                    <a:gd name="T30" fmla="*/ 147 w 319"/>
                    <a:gd name="T31" fmla="*/ 0 h 286"/>
                    <a:gd name="T32" fmla="*/ 110 w 319"/>
                    <a:gd name="T33" fmla="*/ 2 h 286"/>
                    <a:gd name="T34" fmla="*/ 74 w 319"/>
                    <a:gd name="T35" fmla="*/ 9 h 286"/>
                    <a:gd name="T36" fmla="*/ 41 w 319"/>
                    <a:gd name="T37" fmla="*/ 21 h 286"/>
                    <a:gd name="T38" fmla="*/ 20 w 319"/>
                    <a:gd name="T39" fmla="*/ 35 h 286"/>
                    <a:gd name="T40" fmla="*/ 8 w 319"/>
                    <a:gd name="T41" fmla="*/ 47 h 286"/>
                    <a:gd name="T42" fmla="*/ 0 w 319"/>
                    <a:gd name="T43" fmla="*/ 61 h 286"/>
                    <a:gd name="T44" fmla="*/ 2 w 319"/>
                    <a:gd name="T45" fmla="*/ 75 h 286"/>
                    <a:gd name="T46" fmla="*/ 5 w 319"/>
                    <a:gd name="T47" fmla="*/ 89 h 286"/>
                    <a:gd name="T48" fmla="*/ 15 w 319"/>
                    <a:gd name="T49" fmla="*/ 104 h 286"/>
                    <a:gd name="T50" fmla="*/ 23 w 319"/>
                    <a:gd name="T51" fmla="*/ 123 h 286"/>
                    <a:gd name="T52" fmla="*/ 27 w 319"/>
                    <a:gd name="T53" fmla="*/ 149 h 286"/>
                    <a:gd name="T54" fmla="*/ 30 w 319"/>
                    <a:gd name="T55" fmla="*/ 176 h 286"/>
                    <a:gd name="T56" fmla="*/ 35 w 319"/>
                    <a:gd name="T57" fmla="*/ 200 h 286"/>
                    <a:gd name="T58" fmla="*/ 36 w 319"/>
                    <a:gd name="T59" fmla="*/ 235 h 286"/>
                    <a:gd name="T60" fmla="*/ 38 w 319"/>
                    <a:gd name="T61" fmla="*/ 265 h 286"/>
                    <a:gd name="T62" fmla="*/ 38 w 319"/>
                    <a:gd name="T63" fmla="*/ 285 h 286"/>
                    <a:gd name="T64" fmla="*/ 48 w 319"/>
                    <a:gd name="T65" fmla="*/ 260 h 286"/>
                    <a:gd name="T66" fmla="*/ 68 w 319"/>
                    <a:gd name="T67" fmla="*/ 248 h 286"/>
                    <a:gd name="T68" fmla="*/ 86 w 319"/>
                    <a:gd name="T69" fmla="*/ 241 h 286"/>
                    <a:gd name="T70" fmla="*/ 108 w 319"/>
                    <a:gd name="T71" fmla="*/ 236 h 286"/>
                    <a:gd name="T72" fmla="*/ 143 w 319"/>
                    <a:gd name="T73" fmla="*/ 229 h 286"/>
                    <a:gd name="T74" fmla="*/ 177 w 319"/>
                    <a:gd name="T75" fmla="*/ 228 h 286"/>
                    <a:gd name="T76" fmla="*/ 197 w 319"/>
                    <a:gd name="T77" fmla="*/ 228 h 286"/>
                    <a:gd name="T78" fmla="*/ 228 w 319"/>
                    <a:gd name="T79" fmla="*/ 230 h 286"/>
                    <a:gd name="T80" fmla="*/ 264 w 319"/>
                    <a:gd name="T81" fmla="*/ 237 h 286"/>
                    <a:gd name="T82" fmla="*/ 287 w 319"/>
                    <a:gd name="T83" fmla="*/ 246 h 286"/>
                    <a:gd name="T84" fmla="*/ 302 w 319"/>
                    <a:gd name="T85" fmla="*/ 255 h 286"/>
                    <a:gd name="T86" fmla="*/ 318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" name="Freeform 25"/>
                <p:cNvSpPr>
                  <a:spLocks/>
                </p:cNvSpPr>
                <p:nvPr/>
              </p:nvSpPr>
              <p:spPr bwMode="auto">
                <a:xfrm>
                  <a:off x="5101" y="1353"/>
                  <a:ext cx="551" cy="335"/>
                </a:xfrm>
                <a:custGeom>
                  <a:avLst/>
                  <a:gdLst>
                    <a:gd name="T0" fmla="*/ 534 w 551"/>
                    <a:gd name="T1" fmla="*/ 48 h 335"/>
                    <a:gd name="T2" fmla="*/ 550 w 551"/>
                    <a:gd name="T3" fmla="*/ 117 h 335"/>
                    <a:gd name="T4" fmla="*/ 540 w 551"/>
                    <a:gd name="T5" fmla="*/ 142 h 335"/>
                    <a:gd name="T6" fmla="*/ 517 w 551"/>
                    <a:gd name="T7" fmla="*/ 179 h 335"/>
                    <a:gd name="T8" fmla="*/ 493 w 551"/>
                    <a:gd name="T9" fmla="*/ 212 h 335"/>
                    <a:gd name="T10" fmla="*/ 465 w 551"/>
                    <a:gd name="T11" fmla="*/ 239 h 335"/>
                    <a:gd name="T12" fmla="*/ 430 w 551"/>
                    <a:gd name="T13" fmla="*/ 267 h 335"/>
                    <a:gd name="T14" fmla="*/ 397 w 551"/>
                    <a:gd name="T15" fmla="*/ 286 h 335"/>
                    <a:gd name="T16" fmla="*/ 361 w 551"/>
                    <a:gd name="T17" fmla="*/ 304 h 335"/>
                    <a:gd name="T18" fmla="*/ 315 w 551"/>
                    <a:gd name="T19" fmla="*/ 320 h 335"/>
                    <a:gd name="T20" fmla="*/ 280 w 551"/>
                    <a:gd name="T21" fmla="*/ 328 h 335"/>
                    <a:gd name="T22" fmla="*/ 238 w 551"/>
                    <a:gd name="T23" fmla="*/ 334 h 335"/>
                    <a:gd name="T24" fmla="*/ 199 w 551"/>
                    <a:gd name="T25" fmla="*/ 334 h 335"/>
                    <a:gd name="T26" fmla="*/ 157 w 551"/>
                    <a:gd name="T27" fmla="*/ 329 h 335"/>
                    <a:gd name="T28" fmla="*/ 114 w 551"/>
                    <a:gd name="T29" fmla="*/ 317 h 335"/>
                    <a:gd name="T30" fmla="*/ 75 w 551"/>
                    <a:gd name="T31" fmla="*/ 298 h 335"/>
                    <a:gd name="T32" fmla="*/ 52 w 551"/>
                    <a:gd name="T33" fmla="*/ 282 h 335"/>
                    <a:gd name="T34" fmla="*/ 24 w 551"/>
                    <a:gd name="T35" fmla="*/ 258 h 335"/>
                    <a:gd name="T36" fmla="*/ 9 w 551"/>
                    <a:gd name="T37" fmla="*/ 238 h 335"/>
                    <a:gd name="T38" fmla="*/ 0 w 551"/>
                    <a:gd name="T39" fmla="*/ 222 h 335"/>
                    <a:gd name="T40" fmla="*/ 0 w 551"/>
                    <a:gd name="T41" fmla="*/ 204 h 335"/>
                    <a:gd name="T42" fmla="*/ 6 w 551"/>
                    <a:gd name="T43" fmla="*/ 182 h 335"/>
                    <a:gd name="T44" fmla="*/ 18 w 551"/>
                    <a:gd name="T45" fmla="*/ 166 h 335"/>
                    <a:gd name="T46" fmla="*/ 27 w 551"/>
                    <a:gd name="T47" fmla="*/ 131 h 335"/>
                    <a:gd name="T48" fmla="*/ 31 w 551"/>
                    <a:gd name="T49" fmla="*/ 112 h 335"/>
                    <a:gd name="T50" fmla="*/ 283 w 551"/>
                    <a:gd name="T51" fmla="*/ 128 h 335"/>
                    <a:gd name="T52" fmla="*/ 316 w 551"/>
                    <a:gd name="T53" fmla="*/ 122 h 335"/>
                    <a:gd name="T54" fmla="*/ 357 w 551"/>
                    <a:gd name="T55" fmla="*/ 109 h 335"/>
                    <a:gd name="T56" fmla="*/ 388 w 551"/>
                    <a:gd name="T57" fmla="*/ 93 h 335"/>
                    <a:gd name="T58" fmla="*/ 421 w 551"/>
                    <a:gd name="T59" fmla="*/ 73 h 335"/>
                    <a:gd name="T60" fmla="*/ 453 w 551"/>
                    <a:gd name="T61" fmla="*/ 44 h 335"/>
                    <a:gd name="T62" fmla="*/ 472 w 551"/>
                    <a:gd name="T63" fmla="*/ 19 h 335"/>
                    <a:gd name="T64" fmla="*/ 486 w 551"/>
                    <a:gd name="T65" fmla="*/ 0 h 335"/>
                    <a:gd name="T66" fmla="*/ 534 w 551"/>
                    <a:gd name="T67" fmla="*/ 48 h 33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" name="Freeform 26"/>
                <p:cNvSpPr>
                  <a:spLocks/>
                </p:cNvSpPr>
                <p:nvPr/>
              </p:nvSpPr>
              <p:spPr bwMode="auto">
                <a:xfrm>
                  <a:off x="5197" y="935"/>
                  <a:ext cx="475" cy="552"/>
                </a:xfrm>
                <a:custGeom>
                  <a:avLst/>
                  <a:gdLst>
                    <a:gd name="T0" fmla="*/ 0 w 475"/>
                    <a:gd name="T1" fmla="*/ 0 h 552"/>
                    <a:gd name="T2" fmla="*/ 0 w 475"/>
                    <a:gd name="T3" fmla="*/ 294 h 552"/>
                    <a:gd name="T4" fmla="*/ 28 w 475"/>
                    <a:gd name="T5" fmla="*/ 291 h 552"/>
                    <a:gd name="T6" fmla="*/ 63 w 475"/>
                    <a:gd name="T7" fmla="*/ 293 h 552"/>
                    <a:gd name="T8" fmla="*/ 121 w 475"/>
                    <a:gd name="T9" fmla="*/ 299 h 552"/>
                    <a:gd name="T10" fmla="*/ 178 w 475"/>
                    <a:gd name="T11" fmla="*/ 310 h 552"/>
                    <a:gd name="T12" fmla="*/ 231 w 475"/>
                    <a:gd name="T13" fmla="*/ 323 h 552"/>
                    <a:gd name="T14" fmla="*/ 274 w 475"/>
                    <a:gd name="T15" fmla="*/ 339 h 552"/>
                    <a:gd name="T16" fmla="*/ 325 w 475"/>
                    <a:gd name="T17" fmla="*/ 364 h 552"/>
                    <a:gd name="T18" fmla="*/ 364 w 475"/>
                    <a:gd name="T19" fmla="*/ 390 h 552"/>
                    <a:gd name="T20" fmla="*/ 393 w 475"/>
                    <a:gd name="T21" fmla="*/ 415 h 552"/>
                    <a:gd name="T22" fmla="*/ 414 w 475"/>
                    <a:gd name="T23" fmla="*/ 439 h 552"/>
                    <a:gd name="T24" fmla="*/ 427 w 475"/>
                    <a:gd name="T25" fmla="*/ 461 h 552"/>
                    <a:gd name="T26" fmla="*/ 439 w 475"/>
                    <a:gd name="T27" fmla="*/ 488 h 552"/>
                    <a:gd name="T28" fmla="*/ 444 w 475"/>
                    <a:gd name="T29" fmla="*/ 513 h 552"/>
                    <a:gd name="T30" fmla="*/ 451 w 475"/>
                    <a:gd name="T31" fmla="*/ 551 h 552"/>
                    <a:gd name="T32" fmla="*/ 457 w 475"/>
                    <a:gd name="T33" fmla="*/ 518 h 552"/>
                    <a:gd name="T34" fmla="*/ 466 w 475"/>
                    <a:gd name="T35" fmla="*/ 481 h 552"/>
                    <a:gd name="T36" fmla="*/ 469 w 475"/>
                    <a:gd name="T37" fmla="*/ 453 h 552"/>
                    <a:gd name="T38" fmla="*/ 474 w 475"/>
                    <a:gd name="T39" fmla="*/ 420 h 552"/>
                    <a:gd name="T40" fmla="*/ 472 w 475"/>
                    <a:gd name="T41" fmla="*/ 393 h 552"/>
                    <a:gd name="T42" fmla="*/ 466 w 475"/>
                    <a:gd name="T43" fmla="*/ 361 h 552"/>
                    <a:gd name="T44" fmla="*/ 459 w 475"/>
                    <a:gd name="T45" fmla="*/ 317 h 552"/>
                    <a:gd name="T46" fmla="*/ 444 w 475"/>
                    <a:gd name="T47" fmla="*/ 279 h 552"/>
                    <a:gd name="T48" fmla="*/ 424 w 475"/>
                    <a:gd name="T49" fmla="*/ 238 h 552"/>
                    <a:gd name="T50" fmla="*/ 399 w 475"/>
                    <a:gd name="T51" fmla="*/ 196 h 552"/>
                    <a:gd name="T52" fmla="*/ 363 w 475"/>
                    <a:gd name="T53" fmla="*/ 152 h 552"/>
                    <a:gd name="T54" fmla="*/ 322 w 475"/>
                    <a:gd name="T55" fmla="*/ 116 h 552"/>
                    <a:gd name="T56" fmla="*/ 286 w 475"/>
                    <a:gd name="T57" fmla="*/ 87 h 552"/>
                    <a:gd name="T58" fmla="*/ 241 w 475"/>
                    <a:gd name="T59" fmla="*/ 60 h 552"/>
                    <a:gd name="T60" fmla="*/ 195 w 475"/>
                    <a:gd name="T61" fmla="*/ 40 h 552"/>
                    <a:gd name="T62" fmla="*/ 141 w 475"/>
                    <a:gd name="T63" fmla="*/ 21 h 552"/>
                    <a:gd name="T64" fmla="*/ 94 w 475"/>
                    <a:gd name="T65" fmla="*/ 10 h 552"/>
                    <a:gd name="T66" fmla="*/ 39 w 475"/>
                    <a:gd name="T67" fmla="*/ 3 h 552"/>
                    <a:gd name="T68" fmla="*/ 0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" name="Freeform 27"/>
                <p:cNvSpPr>
                  <a:spLocks/>
                </p:cNvSpPr>
                <p:nvPr/>
              </p:nvSpPr>
              <p:spPr bwMode="auto">
                <a:xfrm>
                  <a:off x="5228" y="1503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Freeform 28"/>
                <p:cNvSpPr>
                  <a:spLocks/>
                </p:cNvSpPr>
                <p:nvPr/>
              </p:nvSpPr>
              <p:spPr bwMode="auto">
                <a:xfrm>
                  <a:off x="5224" y="1515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Freeform 29"/>
                <p:cNvSpPr>
                  <a:spLocks/>
                </p:cNvSpPr>
                <p:nvPr/>
              </p:nvSpPr>
              <p:spPr bwMode="auto">
                <a:xfrm>
                  <a:off x="5101" y="1295"/>
                  <a:ext cx="319" cy="286"/>
                </a:xfrm>
                <a:custGeom>
                  <a:avLst/>
                  <a:gdLst>
                    <a:gd name="T0" fmla="*/ 1 w 319"/>
                    <a:gd name="T1" fmla="*/ 275 h 286"/>
                    <a:gd name="T2" fmla="*/ 3 w 319"/>
                    <a:gd name="T3" fmla="*/ 254 h 286"/>
                    <a:gd name="T4" fmla="*/ 12 w 319"/>
                    <a:gd name="T5" fmla="*/ 235 h 286"/>
                    <a:gd name="T6" fmla="*/ 19 w 319"/>
                    <a:gd name="T7" fmla="*/ 219 h 286"/>
                    <a:gd name="T8" fmla="*/ 24 w 319"/>
                    <a:gd name="T9" fmla="*/ 194 h 286"/>
                    <a:gd name="T10" fmla="*/ 30 w 319"/>
                    <a:gd name="T11" fmla="*/ 161 h 286"/>
                    <a:gd name="T12" fmla="*/ 34 w 319"/>
                    <a:gd name="T13" fmla="*/ 126 h 286"/>
                    <a:gd name="T14" fmla="*/ 37 w 319"/>
                    <a:gd name="T15" fmla="*/ 94 h 286"/>
                    <a:gd name="T16" fmla="*/ 39 w 319"/>
                    <a:gd name="T17" fmla="*/ 67 h 286"/>
                    <a:gd name="T18" fmla="*/ 40 w 319"/>
                    <a:gd name="T19" fmla="*/ 43 h 286"/>
                    <a:gd name="T20" fmla="*/ 48 w 319"/>
                    <a:gd name="T21" fmla="*/ 29 h 286"/>
                    <a:gd name="T22" fmla="*/ 63 w 319"/>
                    <a:gd name="T23" fmla="*/ 16 h 286"/>
                    <a:gd name="T24" fmla="*/ 78 w 319"/>
                    <a:gd name="T25" fmla="*/ 9 h 286"/>
                    <a:gd name="T26" fmla="*/ 102 w 319"/>
                    <a:gd name="T27" fmla="*/ 2 h 286"/>
                    <a:gd name="T28" fmla="*/ 129 w 319"/>
                    <a:gd name="T29" fmla="*/ 0 h 286"/>
                    <a:gd name="T30" fmla="*/ 171 w 319"/>
                    <a:gd name="T31" fmla="*/ 0 h 286"/>
                    <a:gd name="T32" fmla="*/ 208 w 319"/>
                    <a:gd name="T33" fmla="*/ 2 h 286"/>
                    <a:gd name="T34" fmla="*/ 244 w 319"/>
                    <a:gd name="T35" fmla="*/ 9 h 286"/>
                    <a:gd name="T36" fmla="*/ 277 w 319"/>
                    <a:gd name="T37" fmla="*/ 21 h 286"/>
                    <a:gd name="T38" fmla="*/ 298 w 319"/>
                    <a:gd name="T39" fmla="*/ 35 h 286"/>
                    <a:gd name="T40" fmla="*/ 310 w 319"/>
                    <a:gd name="T41" fmla="*/ 47 h 286"/>
                    <a:gd name="T42" fmla="*/ 318 w 319"/>
                    <a:gd name="T43" fmla="*/ 61 h 286"/>
                    <a:gd name="T44" fmla="*/ 316 w 319"/>
                    <a:gd name="T45" fmla="*/ 75 h 286"/>
                    <a:gd name="T46" fmla="*/ 313 w 319"/>
                    <a:gd name="T47" fmla="*/ 89 h 286"/>
                    <a:gd name="T48" fmla="*/ 303 w 319"/>
                    <a:gd name="T49" fmla="*/ 104 h 286"/>
                    <a:gd name="T50" fmla="*/ 295 w 319"/>
                    <a:gd name="T51" fmla="*/ 123 h 286"/>
                    <a:gd name="T52" fmla="*/ 291 w 319"/>
                    <a:gd name="T53" fmla="*/ 149 h 286"/>
                    <a:gd name="T54" fmla="*/ 288 w 319"/>
                    <a:gd name="T55" fmla="*/ 176 h 286"/>
                    <a:gd name="T56" fmla="*/ 283 w 319"/>
                    <a:gd name="T57" fmla="*/ 200 h 286"/>
                    <a:gd name="T58" fmla="*/ 282 w 319"/>
                    <a:gd name="T59" fmla="*/ 235 h 286"/>
                    <a:gd name="T60" fmla="*/ 280 w 319"/>
                    <a:gd name="T61" fmla="*/ 265 h 286"/>
                    <a:gd name="T62" fmla="*/ 280 w 319"/>
                    <a:gd name="T63" fmla="*/ 285 h 286"/>
                    <a:gd name="T64" fmla="*/ 270 w 319"/>
                    <a:gd name="T65" fmla="*/ 260 h 286"/>
                    <a:gd name="T66" fmla="*/ 250 w 319"/>
                    <a:gd name="T67" fmla="*/ 248 h 286"/>
                    <a:gd name="T68" fmla="*/ 232 w 319"/>
                    <a:gd name="T69" fmla="*/ 241 h 286"/>
                    <a:gd name="T70" fmla="*/ 210 w 319"/>
                    <a:gd name="T71" fmla="*/ 236 h 286"/>
                    <a:gd name="T72" fmla="*/ 175 w 319"/>
                    <a:gd name="T73" fmla="*/ 229 h 286"/>
                    <a:gd name="T74" fmla="*/ 141 w 319"/>
                    <a:gd name="T75" fmla="*/ 228 h 286"/>
                    <a:gd name="T76" fmla="*/ 121 w 319"/>
                    <a:gd name="T77" fmla="*/ 228 h 286"/>
                    <a:gd name="T78" fmla="*/ 90 w 319"/>
                    <a:gd name="T79" fmla="*/ 230 h 286"/>
                    <a:gd name="T80" fmla="*/ 54 w 319"/>
                    <a:gd name="T81" fmla="*/ 237 h 286"/>
                    <a:gd name="T82" fmla="*/ 31 w 319"/>
                    <a:gd name="T83" fmla="*/ 246 h 286"/>
                    <a:gd name="T84" fmla="*/ 16 w 319"/>
                    <a:gd name="T85" fmla="*/ 255 h 286"/>
                    <a:gd name="T86" fmla="*/ 0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" name="Freeform 30"/>
                <p:cNvSpPr>
                  <a:spLocks/>
                </p:cNvSpPr>
                <p:nvPr/>
              </p:nvSpPr>
              <p:spPr bwMode="auto">
                <a:xfrm>
                  <a:off x="4371" y="935"/>
                  <a:ext cx="832" cy="420"/>
                </a:xfrm>
                <a:custGeom>
                  <a:avLst/>
                  <a:gdLst>
                    <a:gd name="T0" fmla="*/ 0 w 832"/>
                    <a:gd name="T1" fmla="*/ 0 h 420"/>
                    <a:gd name="T2" fmla="*/ 0 w 832"/>
                    <a:gd name="T3" fmla="*/ 356 h 420"/>
                    <a:gd name="T4" fmla="*/ 84 w 832"/>
                    <a:gd name="T5" fmla="*/ 374 h 420"/>
                    <a:gd name="T6" fmla="*/ 153 w 832"/>
                    <a:gd name="T7" fmla="*/ 393 h 420"/>
                    <a:gd name="T8" fmla="*/ 210 w 832"/>
                    <a:gd name="T9" fmla="*/ 404 h 420"/>
                    <a:gd name="T10" fmla="*/ 258 w 832"/>
                    <a:gd name="T11" fmla="*/ 410 h 420"/>
                    <a:gd name="T12" fmla="*/ 312 w 832"/>
                    <a:gd name="T13" fmla="*/ 416 h 420"/>
                    <a:gd name="T14" fmla="*/ 402 w 832"/>
                    <a:gd name="T15" fmla="*/ 419 h 420"/>
                    <a:gd name="T16" fmla="*/ 485 w 832"/>
                    <a:gd name="T17" fmla="*/ 412 h 420"/>
                    <a:gd name="T18" fmla="*/ 570 w 832"/>
                    <a:gd name="T19" fmla="*/ 399 h 420"/>
                    <a:gd name="T20" fmla="*/ 652 w 832"/>
                    <a:gd name="T21" fmla="*/ 377 h 420"/>
                    <a:gd name="T22" fmla="*/ 724 w 832"/>
                    <a:gd name="T23" fmla="*/ 347 h 420"/>
                    <a:gd name="T24" fmla="*/ 784 w 832"/>
                    <a:gd name="T25" fmla="*/ 306 h 420"/>
                    <a:gd name="T26" fmla="*/ 829 w 832"/>
                    <a:gd name="T27" fmla="*/ 291 h 420"/>
                    <a:gd name="T28" fmla="*/ 831 w 832"/>
                    <a:gd name="T29" fmla="*/ 2 h 420"/>
                    <a:gd name="T30" fmla="*/ 786 w 832"/>
                    <a:gd name="T31" fmla="*/ 9 h 420"/>
                    <a:gd name="T32" fmla="*/ 726 w 832"/>
                    <a:gd name="T33" fmla="*/ 29 h 420"/>
                    <a:gd name="T34" fmla="*/ 654 w 832"/>
                    <a:gd name="T35" fmla="*/ 55 h 420"/>
                    <a:gd name="T36" fmla="*/ 585 w 832"/>
                    <a:gd name="T37" fmla="*/ 70 h 420"/>
                    <a:gd name="T38" fmla="*/ 515 w 832"/>
                    <a:gd name="T39" fmla="*/ 78 h 420"/>
                    <a:gd name="T40" fmla="*/ 468 w 832"/>
                    <a:gd name="T41" fmla="*/ 82 h 420"/>
                    <a:gd name="T42" fmla="*/ 428 w 832"/>
                    <a:gd name="T43" fmla="*/ 84 h 420"/>
                    <a:gd name="T44" fmla="*/ 358 w 832"/>
                    <a:gd name="T45" fmla="*/ 84 h 420"/>
                    <a:gd name="T46" fmla="*/ 314 w 832"/>
                    <a:gd name="T47" fmla="*/ 81 h 420"/>
                    <a:gd name="T48" fmla="*/ 274 w 832"/>
                    <a:gd name="T49" fmla="*/ 76 h 420"/>
                    <a:gd name="T50" fmla="*/ 229 w 832"/>
                    <a:gd name="T51" fmla="*/ 73 h 420"/>
                    <a:gd name="T52" fmla="*/ 190 w 832"/>
                    <a:gd name="T53" fmla="*/ 66 h 420"/>
                    <a:gd name="T54" fmla="*/ 140 w 832"/>
                    <a:gd name="T55" fmla="*/ 57 h 420"/>
                    <a:gd name="T56" fmla="*/ 96 w 832"/>
                    <a:gd name="T57" fmla="*/ 44 h 420"/>
                    <a:gd name="T58" fmla="*/ 49 w 832"/>
                    <a:gd name="T59" fmla="*/ 24 h 420"/>
                    <a:gd name="T60" fmla="*/ 0 w 832"/>
                    <a:gd name="T61" fmla="*/ 0 h 420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" name="Freeform 31"/>
              <p:cNvSpPr>
                <a:spLocks/>
              </p:cNvSpPr>
              <p:nvPr/>
            </p:nvSpPr>
            <p:spPr bwMode="auto">
              <a:xfrm>
                <a:off x="5217" y="1590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32"/>
              <p:cNvSpPr>
                <a:spLocks/>
              </p:cNvSpPr>
              <p:nvPr/>
            </p:nvSpPr>
            <p:spPr bwMode="auto">
              <a:xfrm>
                <a:off x="5213" y="1603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33"/>
              <p:cNvSpPr>
                <a:spLocks/>
              </p:cNvSpPr>
              <p:nvPr/>
            </p:nvSpPr>
            <p:spPr bwMode="auto">
              <a:xfrm>
                <a:off x="423" y="1581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34"/>
              <p:cNvSpPr>
                <a:spLocks/>
              </p:cNvSpPr>
              <p:nvPr/>
            </p:nvSpPr>
            <p:spPr bwMode="auto">
              <a:xfrm>
                <a:off x="495" y="1595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35"/>
              <p:cNvSpPr>
                <a:spLocks noChangeShapeType="1"/>
              </p:cNvSpPr>
              <p:nvPr/>
            </p:nvSpPr>
            <p:spPr bwMode="auto">
              <a:xfrm flipV="1">
                <a:off x="1968" y="1166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Freeform 36"/>
              <p:cNvSpPr>
                <a:spLocks/>
              </p:cNvSpPr>
              <p:nvPr/>
            </p:nvSpPr>
            <p:spPr bwMode="auto">
              <a:xfrm>
                <a:off x="1356" y="879"/>
                <a:ext cx="2967" cy="457"/>
              </a:xfrm>
              <a:custGeom>
                <a:avLst/>
                <a:gdLst>
                  <a:gd name="T0" fmla="*/ 0 w 2967"/>
                  <a:gd name="T1" fmla="*/ 122 h 457"/>
                  <a:gd name="T2" fmla="*/ 207 w 2967"/>
                  <a:gd name="T3" fmla="*/ 78 h 457"/>
                  <a:gd name="T4" fmla="*/ 442 w 2967"/>
                  <a:gd name="T5" fmla="*/ 48 h 457"/>
                  <a:gd name="T6" fmla="*/ 640 w 2967"/>
                  <a:gd name="T7" fmla="*/ 32 h 457"/>
                  <a:gd name="T8" fmla="*/ 897 w 2967"/>
                  <a:gd name="T9" fmla="*/ 16 h 457"/>
                  <a:gd name="T10" fmla="*/ 1215 w 2967"/>
                  <a:gd name="T11" fmla="*/ 2 h 457"/>
                  <a:gd name="T12" fmla="*/ 1392 w 2967"/>
                  <a:gd name="T13" fmla="*/ 0 h 457"/>
                  <a:gd name="T14" fmla="*/ 1710 w 2967"/>
                  <a:gd name="T15" fmla="*/ 0 h 457"/>
                  <a:gd name="T16" fmla="*/ 1997 w 2967"/>
                  <a:gd name="T17" fmla="*/ 10 h 457"/>
                  <a:gd name="T18" fmla="*/ 2258 w 2967"/>
                  <a:gd name="T19" fmla="*/ 21 h 457"/>
                  <a:gd name="T20" fmla="*/ 2493 w 2967"/>
                  <a:gd name="T21" fmla="*/ 38 h 457"/>
                  <a:gd name="T22" fmla="*/ 2674 w 2967"/>
                  <a:gd name="T23" fmla="*/ 54 h 457"/>
                  <a:gd name="T24" fmla="*/ 2828 w 2967"/>
                  <a:gd name="T25" fmla="*/ 73 h 457"/>
                  <a:gd name="T26" fmla="*/ 2966 w 2967"/>
                  <a:gd name="T27" fmla="*/ 92 h 457"/>
                  <a:gd name="T28" fmla="*/ 2966 w 2967"/>
                  <a:gd name="T29" fmla="*/ 456 h 457"/>
                  <a:gd name="T30" fmla="*/ 2833 w 2967"/>
                  <a:gd name="T31" fmla="*/ 434 h 457"/>
                  <a:gd name="T32" fmla="*/ 2563 w 2967"/>
                  <a:gd name="T33" fmla="*/ 399 h 457"/>
                  <a:gd name="T34" fmla="*/ 2382 w 2967"/>
                  <a:gd name="T35" fmla="*/ 382 h 457"/>
                  <a:gd name="T36" fmla="*/ 2134 w 2967"/>
                  <a:gd name="T37" fmla="*/ 366 h 457"/>
                  <a:gd name="T38" fmla="*/ 1944 w 2967"/>
                  <a:gd name="T39" fmla="*/ 358 h 457"/>
                  <a:gd name="T40" fmla="*/ 1746 w 2967"/>
                  <a:gd name="T41" fmla="*/ 350 h 457"/>
                  <a:gd name="T42" fmla="*/ 1529 w 2967"/>
                  <a:gd name="T43" fmla="*/ 350 h 457"/>
                  <a:gd name="T44" fmla="*/ 1295 w 2967"/>
                  <a:gd name="T45" fmla="*/ 350 h 457"/>
                  <a:gd name="T46" fmla="*/ 1047 w 2967"/>
                  <a:gd name="T47" fmla="*/ 355 h 457"/>
                  <a:gd name="T48" fmla="*/ 853 w 2967"/>
                  <a:gd name="T49" fmla="*/ 363 h 457"/>
                  <a:gd name="T50" fmla="*/ 654 w 2967"/>
                  <a:gd name="T51" fmla="*/ 374 h 457"/>
                  <a:gd name="T52" fmla="*/ 468 w 2967"/>
                  <a:gd name="T53" fmla="*/ 388 h 457"/>
                  <a:gd name="T54" fmla="*/ 296 w 2967"/>
                  <a:gd name="T55" fmla="*/ 404 h 457"/>
                  <a:gd name="T56" fmla="*/ 150 w 2967"/>
                  <a:gd name="T57" fmla="*/ 423 h 457"/>
                  <a:gd name="T58" fmla="*/ 13 w 2967"/>
                  <a:gd name="T59" fmla="*/ 445 h 457"/>
                  <a:gd name="T60" fmla="*/ 0 w 2967"/>
                  <a:gd name="T61" fmla="*/ 122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Freeform 37"/>
              <p:cNvSpPr>
                <a:spLocks/>
              </p:cNvSpPr>
              <p:nvPr/>
            </p:nvSpPr>
            <p:spPr bwMode="auto">
              <a:xfrm>
                <a:off x="555" y="975"/>
                <a:ext cx="823" cy="431"/>
              </a:xfrm>
              <a:custGeom>
                <a:avLst/>
                <a:gdLst>
                  <a:gd name="T0" fmla="*/ 815 w 823"/>
                  <a:gd name="T1" fmla="*/ 27 h 431"/>
                  <a:gd name="T2" fmla="*/ 822 w 823"/>
                  <a:gd name="T3" fmla="*/ 350 h 431"/>
                  <a:gd name="T4" fmla="*/ 746 w 823"/>
                  <a:gd name="T5" fmla="*/ 382 h 431"/>
                  <a:gd name="T6" fmla="*/ 676 w 823"/>
                  <a:gd name="T7" fmla="*/ 404 h 431"/>
                  <a:gd name="T8" fmla="*/ 619 w 823"/>
                  <a:gd name="T9" fmla="*/ 415 h 431"/>
                  <a:gd name="T10" fmla="*/ 571 w 823"/>
                  <a:gd name="T11" fmla="*/ 421 h 431"/>
                  <a:gd name="T12" fmla="*/ 517 w 823"/>
                  <a:gd name="T13" fmla="*/ 427 h 431"/>
                  <a:gd name="T14" fmla="*/ 427 w 823"/>
                  <a:gd name="T15" fmla="*/ 430 h 431"/>
                  <a:gd name="T16" fmla="*/ 344 w 823"/>
                  <a:gd name="T17" fmla="*/ 423 h 431"/>
                  <a:gd name="T18" fmla="*/ 259 w 823"/>
                  <a:gd name="T19" fmla="*/ 410 h 431"/>
                  <a:gd name="T20" fmla="*/ 177 w 823"/>
                  <a:gd name="T21" fmla="*/ 388 h 431"/>
                  <a:gd name="T22" fmla="*/ 105 w 823"/>
                  <a:gd name="T23" fmla="*/ 358 h 431"/>
                  <a:gd name="T24" fmla="*/ 41 w 823"/>
                  <a:gd name="T25" fmla="*/ 325 h 431"/>
                  <a:gd name="T26" fmla="*/ 0 w 823"/>
                  <a:gd name="T27" fmla="*/ 294 h 431"/>
                  <a:gd name="T28" fmla="*/ 0 w 823"/>
                  <a:gd name="T29" fmla="*/ 0 h 431"/>
                  <a:gd name="T30" fmla="*/ 46 w 823"/>
                  <a:gd name="T31" fmla="*/ 25 h 431"/>
                  <a:gd name="T32" fmla="*/ 105 w 823"/>
                  <a:gd name="T33" fmla="*/ 47 h 431"/>
                  <a:gd name="T34" fmla="*/ 175 w 823"/>
                  <a:gd name="T35" fmla="*/ 66 h 431"/>
                  <a:gd name="T36" fmla="*/ 244 w 823"/>
                  <a:gd name="T37" fmla="*/ 81 h 431"/>
                  <a:gd name="T38" fmla="*/ 314 w 823"/>
                  <a:gd name="T39" fmla="*/ 89 h 431"/>
                  <a:gd name="T40" fmla="*/ 361 w 823"/>
                  <a:gd name="T41" fmla="*/ 93 h 431"/>
                  <a:gd name="T42" fmla="*/ 401 w 823"/>
                  <a:gd name="T43" fmla="*/ 95 h 431"/>
                  <a:gd name="T44" fmla="*/ 471 w 823"/>
                  <a:gd name="T45" fmla="*/ 95 h 431"/>
                  <a:gd name="T46" fmla="*/ 515 w 823"/>
                  <a:gd name="T47" fmla="*/ 92 h 431"/>
                  <a:gd name="T48" fmla="*/ 555 w 823"/>
                  <a:gd name="T49" fmla="*/ 87 h 431"/>
                  <a:gd name="T50" fmla="*/ 600 w 823"/>
                  <a:gd name="T51" fmla="*/ 84 h 431"/>
                  <a:gd name="T52" fmla="*/ 640 w 823"/>
                  <a:gd name="T53" fmla="*/ 76 h 431"/>
                  <a:gd name="T54" fmla="*/ 689 w 823"/>
                  <a:gd name="T55" fmla="*/ 67 h 431"/>
                  <a:gd name="T56" fmla="*/ 733 w 823"/>
                  <a:gd name="T57" fmla="*/ 55 h 431"/>
                  <a:gd name="T58" fmla="*/ 777 w 823"/>
                  <a:gd name="T59" fmla="*/ 41 h 431"/>
                  <a:gd name="T60" fmla="*/ 815 w 823"/>
                  <a:gd name="T61" fmla="*/ 27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Freeform 38"/>
              <p:cNvSpPr>
                <a:spLocks/>
              </p:cNvSpPr>
              <p:nvPr/>
            </p:nvSpPr>
            <p:spPr bwMode="auto">
              <a:xfrm>
                <a:off x="102" y="1389"/>
                <a:ext cx="551" cy="340"/>
              </a:xfrm>
              <a:custGeom>
                <a:avLst/>
                <a:gdLst>
                  <a:gd name="T0" fmla="*/ 16 w 551"/>
                  <a:gd name="T1" fmla="*/ 53 h 340"/>
                  <a:gd name="T2" fmla="*/ 0 w 551"/>
                  <a:gd name="T3" fmla="*/ 122 h 340"/>
                  <a:gd name="T4" fmla="*/ 10 w 551"/>
                  <a:gd name="T5" fmla="*/ 146 h 340"/>
                  <a:gd name="T6" fmla="*/ 33 w 551"/>
                  <a:gd name="T7" fmla="*/ 184 h 340"/>
                  <a:gd name="T8" fmla="*/ 57 w 551"/>
                  <a:gd name="T9" fmla="*/ 217 h 340"/>
                  <a:gd name="T10" fmla="*/ 85 w 551"/>
                  <a:gd name="T11" fmla="*/ 244 h 340"/>
                  <a:gd name="T12" fmla="*/ 120 w 551"/>
                  <a:gd name="T13" fmla="*/ 271 h 340"/>
                  <a:gd name="T14" fmla="*/ 153 w 551"/>
                  <a:gd name="T15" fmla="*/ 290 h 340"/>
                  <a:gd name="T16" fmla="*/ 189 w 551"/>
                  <a:gd name="T17" fmla="*/ 309 h 340"/>
                  <a:gd name="T18" fmla="*/ 235 w 551"/>
                  <a:gd name="T19" fmla="*/ 325 h 340"/>
                  <a:gd name="T20" fmla="*/ 270 w 551"/>
                  <a:gd name="T21" fmla="*/ 333 h 340"/>
                  <a:gd name="T22" fmla="*/ 312 w 551"/>
                  <a:gd name="T23" fmla="*/ 339 h 340"/>
                  <a:gd name="T24" fmla="*/ 351 w 551"/>
                  <a:gd name="T25" fmla="*/ 339 h 340"/>
                  <a:gd name="T26" fmla="*/ 393 w 551"/>
                  <a:gd name="T27" fmla="*/ 334 h 340"/>
                  <a:gd name="T28" fmla="*/ 436 w 551"/>
                  <a:gd name="T29" fmla="*/ 322 h 340"/>
                  <a:gd name="T30" fmla="*/ 475 w 551"/>
                  <a:gd name="T31" fmla="*/ 303 h 340"/>
                  <a:gd name="T32" fmla="*/ 498 w 551"/>
                  <a:gd name="T33" fmla="*/ 287 h 340"/>
                  <a:gd name="T34" fmla="*/ 526 w 551"/>
                  <a:gd name="T35" fmla="*/ 263 h 340"/>
                  <a:gd name="T36" fmla="*/ 541 w 551"/>
                  <a:gd name="T37" fmla="*/ 243 h 340"/>
                  <a:gd name="T38" fmla="*/ 550 w 551"/>
                  <a:gd name="T39" fmla="*/ 227 h 340"/>
                  <a:gd name="T40" fmla="*/ 550 w 551"/>
                  <a:gd name="T41" fmla="*/ 209 h 340"/>
                  <a:gd name="T42" fmla="*/ 544 w 551"/>
                  <a:gd name="T43" fmla="*/ 187 h 340"/>
                  <a:gd name="T44" fmla="*/ 532 w 551"/>
                  <a:gd name="T45" fmla="*/ 171 h 340"/>
                  <a:gd name="T46" fmla="*/ 523 w 551"/>
                  <a:gd name="T47" fmla="*/ 135 h 340"/>
                  <a:gd name="T48" fmla="*/ 519 w 551"/>
                  <a:gd name="T49" fmla="*/ 116 h 340"/>
                  <a:gd name="T50" fmla="*/ 267 w 551"/>
                  <a:gd name="T51" fmla="*/ 133 h 340"/>
                  <a:gd name="T52" fmla="*/ 234 w 551"/>
                  <a:gd name="T53" fmla="*/ 126 h 340"/>
                  <a:gd name="T54" fmla="*/ 193 w 551"/>
                  <a:gd name="T55" fmla="*/ 114 h 340"/>
                  <a:gd name="T56" fmla="*/ 162 w 551"/>
                  <a:gd name="T57" fmla="*/ 97 h 340"/>
                  <a:gd name="T58" fmla="*/ 129 w 551"/>
                  <a:gd name="T59" fmla="*/ 77 h 340"/>
                  <a:gd name="T60" fmla="*/ 97 w 551"/>
                  <a:gd name="T61" fmla="*/ 48 h 340"/>
                  <a:gd name="T62" fmla="*/ 78 w 551"/>
                  <a:gd name="T63" fmla="*/ 24 h 340"/>
                  <a:gd name="T64" fmla="*/ 60 w 551"/>
                  <a:gd name="T65" fmla="*/ 0 h 340"/>
                  <a:gd name="T66" fmla="*/ 16 w 551"/>
                  <a:gd name="T67" fmla="*/ 53 h 3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39"/>
              <p:cNvSpPr>
                <a:spLocks/>
              </p:cNvSpPr>
              <p:nvPr/>
            </p:nvSpPr>
            <p:spPr bwMode="auto">
              <a:xfrm>
                <a:off x="82" y="976"/>
                <a:ext cx="475" cy="552"/>
              </a:xfrm>
              <a:custGeom>
                <a:avLst/>
                <a:gdLst>
                  <a:gd name="T0" fmla="*/ 474 w 475"/>
                  <a:gd name="T1" fmla="*/ 0 h 552"/>
                  <a:gd name="T2" fmla="*/ 474 w 475"/>
                  <a:gd name="T3" fmla="*/ 294 h 552"/>
                  <a:gd name="T4" fmla="*/ 446 w 475"/>
                  <a:gd name="T5" fmla="*/ 291 h 552"/>
                  <a:gd name="T6" fmla="*/ 411 w 475"/>
                  <a:gd name="T7" fmla="*/ 293 h 552"/>
                  <a:gd name="T8" fmla="*/ 353 w 475"/>
                  <a:gd name="T9" fmla="*/ 299 h 552"/>
                  <a:gd name="T10" fmla="*/ 296 w 475"/>
                  <a:gd name="T11" fmla="*/ 310 h 552"/>
                  <a:gd name="T12" fmla="*/ 243 w 475"/>
                  <a:gd name="T13" fmla="*/ 323 h 552"/>
                  <a:gd name="T14" fmla="*/ 200 w 475"/>
                  <a:gd name="T15" fmla="*/ 339 h 552"/>
                  <a:gd name="T16" fmla="*/ 149 w 475"/>
                  <a:gd name="T17" fmla="*/ 364 h 552"/>
                  <a:gd name="T18" fmla="*/ 110 w 475"/>
                  <a:gd name="T19" fmla="*/ 390 h 552"/>
                  <a:gd name="T20" fmla="*/ 81 w 475"/>
                  <a:gd name="T21" fmla="*/ 415 h 552"/>
                  <a:gd name="T22" fmla="*/ 60 w 475"/>
                  <a:gd name="T23" fmla="*/ 439 h 552"/>
                  <a:gd name="T24" fmla="*/ 47 w 475"/>
                  <a:gd name="T25" fmla="*/ 461 h 552"/>
                  <a:gd name="T26" fmla="*/ 35 w 475"/>
                  <a:gd name="T27" fmla="*/ 488 h 552"/>
                  <a:gd name="T28" fmla="*/ 30 w 475"/>
                  <a:gd name="T29" fmla="*/ 513 h 552"/>
                  <a:gd name="T30" fmla="*/ 23 w 475"/>
                  <a:gd name="T31" fmla="*/ 551 h 552"/>
                  <a:gd name="T32" fmla="*/ 17 w 475"/>
                  <a:gd name="T33" fmla="*/ 518 h 552"/>
                  <a:gd name="T34" fmla="*/ 8 w 475"/>
                  <a:gd name="T35" fmla="*/ 481 h 552"/>
                  <a:gd name="T36" fmla="*/ 5 w 475"/>
                  <a:gd name="T37" fmla="*/ 453 h 552"/>
                  <a:gd name="T38" fmla="*/ 0 w 475"/>
                  <a:gd name="T39" fmla="*/ 420 h 552"/>
                  <a:gd name="T40" fmla="*/ 2 w 475"/>
                  <a:gd name="T41" fmla="*/ 393 h 552"/>
                  <a:gd name="T42" fmla="*/ 8 w 475"/>
                  <a:gd name="T43" fmla="*/ 361 h 552"/>
                  <a:gd name="T44" fmla="*/ 15 w 475"/>
                  <a:gd name="T45" fmla="*/ 317 h 552"/>
                  <a:gd name="T46" fmla="*/ 30 w 475"/>
                  <a:gd name="T47" fmla="*/ 279 h 552"/>
                  <a:gd name="T48" fmla="*/ 50 w 475"/>
                  <a:gd name="T49" fmla="*/ 238 h 552"/>
                  <a:gd name="T50" fmla="*/ 75 w 475"/>
                  <a:gd name="T51" fmla="*/ 196 h 552"/>
                  <a:gd name="T52" fmla="*/ 111 w 475"/>
                  <a:gd name="T53" fmla="*/ 152 h 552"/>
                  <a:gd name="T54" fmla="*/ 152 w 475"/>
                  <a:gd name="T55" fmla="*/ 116 h 552"/>
                  <a:gd name="T56" fmla="*/ 188 w 475"/>
                  <a:gd name="T57" fmla="*/ 87 h 552"/>
                  <a:gd name="T58" fmla="*/ 233 w 475"/>
                  <a:gd name="T59" fmla="*/ 60 h 552"/>
                  <a:gd name="T60" fmla="*/ 279 w 475"/>
                  <a:gd name="T61" fmla="*/ 40 h 552"/>
                  <a:gd name="T62" fmla="*/ 333 w 475"/>
                  <a:gd name="T63" fmla="*/ 21 h 552"/>
                  <a:gd name="T64" fmla="*/ 380 w 475"/>
                  <a:gd name="T65" fmla="*/ 10 h 552"/>
                  <a:gd name="T66" fmla="*/ 435 w 475"/>
                  <a:gd name="T67" fmla="*/ 3 h 552"/>
                  <a:gd name="T68" fmla="*/ 474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Freeform 40"/>
              <p:cNvSpPr>
                <a:spLocks/>
              </p:cNvSpPr>
              <p:nvPr/>
            </p:nvSpPr>
            <p:spPr bwMode="auto">
              <a:xfrm>
                <a:off x="370" y="1543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41"/>
              <p:cNvSpPr>
                <a:spLocks/>
              </p:cNvSpPr>
              <p:nvPr/>
            </p:nvSpPr>
            <p:spPr bwMode="auto">
              <a:xfrm>
                <a:off x="442" y="1557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Freeform 42"/>
              <p:cNvSpPr>
                <a:spLocks/>
              </p:cNvSpPr>
              <p:nvPr/>
            </p:nvSpPr>
            <p:spPr bwMode="auto">
              <a:xfrm>
                <a:off x="334" y="1336"/>
                <a:ext cx="319" cy="286"/>
              </a:xfrm>
              <a:custGeom>
                <a:avLst/>
                <a:gdLst>
                  <a:gd name="T0" fmla="*/ 317 w 319"/>
                  <a:gd name="T1" fmla="*/ 275 h 286"/>
                  <a:gd name="T2" fmla="*/ 315 w 319"/>
                  <a:gd name="T3" fmla="*/ 254 h 286"/>
                  <a:gd name="T4" fmla="*/ 306 w 319"/>
                  <a:gd name="T5" fmla="*/ 235 h 286"/>
                  <a:gd name="T6" fmla="*/ 299 w 319"/>
                  <a:gd name="T7" fmla="*/ 219 h 286"/>
                  <a:gd name="T8" fmla="*/ 294 w 319"/>
                  <a:gd name="T9" fmla="*/ 194 h 286"/>
                  <a:gd name="T10" fmla="*/ 288 w 319"/>
                  <a:gd name="T11" fmla="*/ 161 h 286"/>
                  <a:gd name="T12" fmla="*/ 284 w 319"/>
                  <a:gd name="T13" fmla="*/ 126 h 286"/>
                  <a:gd name="T14" fmla="*/ 281 w 319"/>
                  <a:gd name="T15" fmla="*/ 94 h 286"/>
                  <a:gd name="T16" fmla="*/ 279 w 319"/>
                  <a:gd name="T17" fmla="*/ 67 h 286"/>
                  <a:gd name="T18" fmla="*/ 278 w 319"/>
                  <a:gd name="T19" fmla="*/ 43 h 286"/>
                  <a:gd name="T20" fmla="*/ 270 w 319"/>
                  <a:gd name="T21" fmla="*/ 29 h 286"/>
                  <a:gd name="T22" fmla="*/ 255 w 319"/>
                  <a:gd name="T23" fmla="*/ 16 h 286"/>
                  <a:gd name="T24" fmla="*/ 240 w 319"/>
                  <a:gd name="T25" fmla="*/ 9 h 286"/>
                  <a:gd name="T26" fmla="*/ 216 w 319"/>
                  <a:gd name="T27" fmla="*/ 2 h 286"/>
                  <a:gd name="T28" fmla="*/ 189 w 319"/>
                  <a:gd name="T29" fmla="*/ 0 h 286"/>
                  <a:gd name="T30" fmla="*/ 147 w 319"/>
                  <a:gd name="T31" fmla="*/ 0 h 286"/>
                  <a:gd name="T32" fmla="*/ 110 w 319"/>
                  <a:gd name="T33" fmla="*/ 2 h 286"/>
                  <a:gd name="T34" fmla="*/ 74 w 319"/>
                  <a:gd name="T35" fmla="*/ 9 h 286"/>
                  <a:gd name="T36" fmla="*/ 41 w 319"/>
                  <a:gd name="T37" fmla="*/ 21 h 286"/>
                  <a:gd name="T38" fmla="*/ 20 w 319"/>
                  <a:gd name="T39" fmla="*/ 35 h 286"/>
                  <a:gd name="T40" fmla="*/ 8 w 319"/>
                  <a:gd name="T41" fmla="*/ 47 h 286"/>
                  <a:gd name="T42" fmla="*/ 0 w 319"/>
                  <a:gd name="T43" fmla="*/ 61 h 286"/>
                  <a:gd name="T44" fmla="*/ 2 w 319"/>
                  <a:gd name="T45" fmla="*/ 75 h 286"/>
                  <a:gd name="T46" fmla="*/ 5 w 319"/>
                  <a:gd name="T47" fmla="*/ 89 h 286"/>
                  <a:gd name="T48" fmla="*/ 15 w 319"/>
                  <a:gd name="T49" fmla="*/ 104 h 286"/>
                  <a:gd name="T50" fmla="*/ 23 w 319"/>
                  <a:gd name="T51" fmla="*/ 123 h 286"/>
                  <a:gd name="T52" fmla="*/ 27 w 319"/>
                  <a:gd name="T53" fmla="*/ 149 h 286"/>
                  <a:gd name="T54" fmla="*/ 30 w 319"/>
                  <a:gd name="T55" fmla="*/ 176 h 286"/>
                  <a:gd name="T56" fmla="*/ 35 w 319"/>
                  <a:gd name="T57" fmla="*/ 200 h 286"/>
                  <a:gd name="T58" fmla="*/ 36 w 319"/>
                  <a:gd name="T59" fmla="*/ 235 h 286"/>
                  <a:gd name="T60" fmla="*/ 38 w 319"/>
                  <a:gd name="T61" fmla="*/ 265 h 286"/>
                  <a:gd name="T62" fmla="*/ 38 w 319"/>
                  <a:gd name="T63" fmla="*/ 285 h 286"/>
                  <a:gd name="T64" fmla="*/ 48 w 319"/>
                  <a:gd name="T65" fmla="*/ 260 h 286"/>
                  <a:gd name="T66" fmla="*/ 68 w 319"/>
                  <a:gd name="T67" fmla="*/ 248 h 286"/>
                  <a:gd name="T68" fmla="*/ 86 w 319"/>
                  <a:gd name="T69" fmla="*/ 241 h 286"/>
                  <a:gd name="T70" fmla="*/ 108 w 319"/>
                  <a:gd name="T71" fmla="*/ 236 h 286"/>
                  <a:gd name="T72" fmla="*/ 143 w 319"/>
                  <a:gd name="T73" fmla="*/ 229 h 286"/>
                  <a:gd name="T74" fmla="*/ 177 w 319"/>
                  <a:gd name="T75" fmla="*/ 228 h 286"/>
                  <a:gd name="T76" fmla="*/ 197 w 319"/>
                  <a:gd name="T77" fmla="*/ 228 h 286"/>
                  <a:gd name="T78" fmla="*/ 228 w 319"/>
                  <a:gd name="T79" fmla="*/ 230 h 286"/>
                  <a:gd name="T80" fmla="*/ 264 w 319"/>
                  <a:gd name="T81" fmla="*/ 237 h 286"/>
                  <a:gd name="T82" fmla="*/ 287 w 319"/>
                  <a:gd name="T83" fmla="*/ 246 h 286"/>
                  <a:gd name="T84" fmla="*/ 302 w 319"/>
                  <a:gd name="T85" fmla="*/ 255 h 286"/>
                  <a:gd name="T86" fmla="*/ 318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Freeform 43"/>
              <p:cNvSpPr>
                <a:spLocks/>
              </p:cNvSpPr>
              <p:nvPr/>
            </p:nvSpPr>
            <p:spPr bwMode="auto">
              <a:xfrm>
                <a:off x="5049" y="1394"/>
                <a:ext cx="551" cy="335"/>
              </a:xfrm>
              <a:custGeom>
                <a:avLst/>
                <a:gdLst>
                  <a:gd name="T0" fmla="*/ 534 w 551"/>
                  <a:gd name="T1" fmla="*/ 48 h 335"/>
                  <a:gd name="T2" fmla="*/ 550 w 551"/>
                  <a:gd name="T3" fmla="*/ 117 h 335"/>
                  <a:gd name="T4" fmla="*/ 540 w 551"/>
                  <a:gd name="T5" fmla="*/ 142 h 335"/>
                  <a:gd name="T6" fmla="*/ 517 w 551"/>
                  <a:gd name="T7" fmla="*/ 179 h 335"/>
                  <a:gd name="T8" fmla="*/ 493 w 551"/>
                  <a:gd name="T9" fmla="*/ 212 h 335"/>
                  <a:gd name="T10" fmla="*/ 465 w 551"/>
                  <a:gd name="T11" fmla="*/ 239 h 335"/>
                  <a:gd name="T12" fmla="*/ 430 w 551"/>
                  <a:gd name="T13" fmla="*/ 267 h 335"/>
                  <a:gd name="T14" fmla="*/ 397 w 551"/>
                  <a:gd name="T15" fmla="*/ 286 h 335"/>
                  <a:gd name="T16" fmla="*/ 361 w 551"/>
                  <a:gd name="T17" fmla="*/ 304 h 335"/>
                  <a:gd name="T18" fmla="*/ 315 w 551"/>
                  <a:gd name="T19" fmla="*/ 320 h 335"/>
                  <a:gd name="T20" fmla="*/ 280 w 551"/>
                  <a:gd name="T21" fmla="*/ 328 h 335"/>
                  <a:gd name="T22" fmla="*/ 238 w 551"/>
                  <a:gd name="T23" fmla="*/ 334 h 335"/>
                  <a:gd name="T24" fmla="*/ 199 w 551"/>
                  <a:gd name="T25" fmla="*/ 334 h 335"/>
                  <a:gd name="T26" fmla="*/ 157 w 551"/>
                  <a:gd name="T27" fmla="*/ 329 h 335"/>
                  <a:gd name="T28" fmla="*/ 114 w 551"/>
                  <a:gd name="T29" fmla="*/ 317 h 335"/>
                  <a:gd name="T30" fmla="*/ 75 w 551"/>
                  <a:gd name="T31" fmla="*/ 298 h 335"/>
                  <a:gd name="T32" fmla="*/ 52 w 551"/>
                  <a:gd name="T33" fmla="*/ 282 h 335"/>
                  <a:gd name="T34" fmla="*/ 24 w 551"/>
                  <a:gd name="T35" fmla="*/ 258 h 335"/>
                  <a:gd name="T36" fmla="*/ 9 w 551"/>
                  <a:gd name="T37" fmla="*/ 238 h 335"/>
                  <a:gd name="T38" fmla="*/ 0 w 551"/>
                  <a:gd name="T39" fmla="*/ 222 h 335"/>
                  <a:gd name="T40" fmla="*/ 0 w 551"/>
                  <a:gd name="T41" fmla="*/ 204 h 335"/>
                  <a:gd name="T42" fmla="*/ 6 w 551"/>
                  <a:gd name="T43" fmla="*/ 182 h 335"/>
                  <a:gd name="T44" fmla="*/ 18 w 551"/>
                  <a:gd name="T45" fmla="*/ 166 h 335"/>
                  <a:gd name="T46" fmla="*/ 27 w 551"/>
                  <a:gd name="T47" fmla="*/ 131 h 335"/>
                  <a:gd name="T48" fmla="*/ 31 w 551"/>
                  <a:gd name="T49" fmla="*/ 112 h 335"/>
                  <a:gd name="T50" fmla="*/ 283 w 551"/>
                  <a:gd name="T51" fmla="*/ 128 h 335"/>
                  <a:gd name="T52" fmla="*/ 316 w 551"/>
                  <a:gd name="T53" fmla="*/ 122 h 335"/>
                  <a:gd name="T54" fmla="*/ 357 w 551"/>
                  <a:gd name="T55" fmla="*/ 109 h 335"/>
                  <a:gd name="T56" fmla="*/ 388 w 551"/>
                  <a:gd name="T57" fmla="*/ 93 h 335"/>
                  <a:gd name="T58" fmla="*/ 421 w 551"/>
                  <a:gd name="T59" fmla="*/ 73 h 335"/>
                  <a:gd name="T60" fmla="*/ 453 w 551"/>
                  <a:gd name="T61" fmla="*/ 44 h 335"/>
                  <a:gd name="T62" fmla="*/ 472 w 551"/>
                  <a:gd name="T63" fmla="*/ 19 h 335"/>
                  <a:gd name="T64" fmla="*/ 486 w 551"/>
                  <a:gd name="T65" fmla="*/ 0 h 335"/>
                  <a:gd name="T66" fmla="*/ 534 w 551"/>
                  <a:gd name="T67" fmla="*/ 48 h 3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44"/>
              <p:cNvSpPr>
                <a:spLocks/>
              </p:cNvSpPr>
              <p:nvPr/>
            </p:nvSpPr>
            <p:spPr bwMode="auto">
              <a:xfrm>
                <a:off x="5145" y="976"/>
                <a:ext cx="475" cy="552"/>
              </a:xfrm>
              <a:custGeom>
                <a:avLst/>
                <a:gdLst>
                  <a:gd name="T0" fmla="*/ 0 w 475"/>
                  <a:gd name="T1" fmla="*/ 0 h 552"/>
                  <a:gd name="T2" fmla="*/ 0 w 475"/>
                  <a:gd name="T3" fmla="*/ 294 h 552"/>
                  <a:gd name="T4" fmla="*/ 28 w 475"/>
                  <a:gd name="T5" fmla="*/ 291 h 552"/>
                  <a:gd name="T6" fmla="*/ 63 w 475"/>
                  <a:gd name="T7" fmla="*/ 293 h 552"/>
                  <a:gd name="T8" fmla="*/ 121 w 475"/>
                  <a:gd name="T9" fmla="*/ 299 h 552"/>
                  <a:gd name="T10" fmla="*/ 178 w 475"/>
                  <a:gd name="T11" fmla="*/ 310 h 552"/>
                  <a:gd name="T12" fmla="*/ 231 w 475"/>
                  <a:gd name="T13" fmla="*/ 323 h 552"/>
                  <a:gd name="T14" fmla="*/ 274 w 475"/>
                  <a:gd name="T15" fmla="*/ 339 h 552"/>
                  <a:gd name="T16" fmla="*/ 325 w 475"/>
                  <a:gd name="T17" fmla="*/ 364 h 552"/>
                  <a:gd name="T18" fmla="*/ 364 w 475"/>
                  <a:gd name="T19" fmla="*/ 390 h 552"/>
                  <a:gd name="T20" fmla="*/ 393 w 475"/>
                  <a:gd name="T21" fmla="*/ 415 h 552"/>
                  <a:gd name="T22" fmla="*/ 414 w 475"/>
                  <a:gd name="T23" fmla="*/ 439 h 552"/>
                  <a:gd name="T24" fmla="*/ 427 w 475"/>
                  <a:gd name="T25" fmla="*/ 461 h 552"/>
                  <a:gd name="T26" fmla="*/ 439 w 475"/>
                  <a:gd name="T27" fmla="*/ 488 h 552"/>
                  <a:gd name="T28" fmla="*/ 444 w 475"/>
                  <a:gd name="T29" fmla="*/ 513 h 552"/>
                  <a:gd name="T30" fmla="*/ 451 w 475"/>
                  <a:gd name="T31" fmla="*/ 551 h 552"/>
                  <a:gd name="T32" fmla="*/ 457 w 475"/>
                  <a:gd name="T33" fmla="*/ 518 h 552"/>
                  <a:gd name="T34" fmla="*/ 466 w 475"/>
                  <a:gd name="T35" fmla="*/ 481 h 552"/>
                  <a:gd name="T36" fmla="*/ 469 w 475"/>
                  <a:gd name="T37" fmla="*/ 453 h 552"/>
                  <a:gd name="T38" fmla="*/ 474 w 475"/>
                  <a:gd name="T39" fmla="*/ 420 h 552"/>
                  <a:gd name="T40" fmla="*/ 472 w 475"/>
                  <a:gd name="T41" fmla="*/ 393 h 552"/>
                  <a:gd name="T42" fmla="*/ 466 w 475"/>
                  <a:gd name="T43" fmla="*/ 361 h 552"/>
                  <a:gd name="T44" fmla="*/ 459 w 475"/>
                  <a:gd name="T45" fmla="*/ 317 h 552"/>
                  <a:gd name="T46" fmla="*/ 444 w 475"/>
                  <a:gd name="T47" fmla="*/ 279 h 552"/>
                  <a:gd name="T48" fmla="*/ 424 w 475"/>
                  <a:gd name="T49" fmla="*/ 238 h 552"/>
                  <a:gd name="T50" fmla="*/ 399 w 475"/>
                  <a:gd name="T51" fmla="*/ 196 h 552"/>
                  <a:gd name="T52" fmla="*/ 363 w 475"/>
                  <a:gd name="T53" fmla="*/ 152 h 552"/>
                  <a:gd name="T54" fmla="*/ 322 w 475"/>
                  <a:gd name="T55" fmla="*/ 116 h 552"/>
                  <a:gd name="T56" fmla="*/ 286 w 475"/>
                  <a:gd name="T57" fmla="*/ 87 h 552"/>
                  <a:gd name="T58" fmla="*/ 241 w 475"/>
                  <a:gd name="T59" fmla="*/ 60 h 552"/>
                  <a:gd name="T60" fmla="*/ 195 w 475"/>
                  <a:gd name="T61" fmla="*/ 40 h 552"/>
                  <a:gd name="T62" fmla="*/ 141 w 475"/>
                  <a:gd name="T63" fmla="*/ 21 h 552"/>
                  <a:gd name="T64" fmla="*/ 94 w 475"/>
                  <a:gd name="T65" fmla="*/ 10 h 552"/>
                  <a:gd name="T66" fmla="*/ 39 w 475"/>
                  <a:gd name="T67" fmla="*/ 3 h 552"/>
                  <a:gd name="T68" fmla="*/ 0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45"/>
              <p:cNvSpPr>
                <a:spLocks/>
              </p:cNvSpPr>
              <p:nvPr/>
            </p:nvSpPr>
            <p:spPr bwMode="auto">
              <a:xfrm>
                <a:off x="5176" y="1543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46"/>
              <p:cNvSpPr>
                <a:spLocks/>
              </p:cNvSpPr>
              <p:nvPr/>
            </p:nvSpPr>
            <p:spPr bwMode="auto">
              <a:xfrm>
                <a:off x="5172" y="1556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47"/>
              <p:cNvSpPr>
                <a:spLocks/>
              </p:cNvSpPr>
              <p:nvPr/>
            </p:nvSpPr>
            <p:spPr bwMode="auto">
              <a:xfrm>
                <a:off x="5049" y="1336"/>
                <a:ext cx="319" cy="286"/>
              </a:xfrm>
              <a:custGeom>
                <a:avLst/>
                <a:gdLst>
                  <a:gd name="T0" fmla="*/ 1 w 319"/>
                  <a:gd name="T1" fmla="*/ 275 h 286"/>
                  <a:gd name="T2" fmla="*/ 3 w 319"/>
                  <a:gd name="T3" fmla="*/ 254 h 286"/>
                  <a:gd name="T4" fmla="*/ 12 w 319"/>
                  <a:gd name="T5" fmla="*/ 235 h 286"/>
                  <a:gd name="T6" fmla="*/ 19 w 319"/>
                  <a:gd name="T7" fmla="*/ 219 h 286"/>
                  <a:gd name="T8" fmla="*/ 24 w 319"/>
                  <a:gd name="T9" fmla="*/ 194 h 286"/>
                  <a:gd name="T10" fmla="*/ 30 w 319"/>
                  <a:gd name="T11" fmla="*/ 161 h 286"/>
                  <a:gd name="T12" fmla="*/ 34 w 319"/>
                  <a:gd name="T13" fmla="*/ 126 h 286"/>
                  <a:gd name="T14" fmla="*/ 37 w 319"/>
                  <a:gd name="T15" fmla="*/ 94 h 286"/>
                  <a:gd name="T16" fmla="*/ 39 w 319"/>
                  <a:gd name="T17" fmla="*/ 67 h 286"/>
                  <a:gd name="T18" fmla="*/ 40 w 319"/>
                  <a:gd name="T19" fmla="*/ 43 h 286"/>
                  <a:gd name="T20" fmla="*/ 48 w 319"/>
                  <a:gd name="T21" fmla="*/ 29 h 286"/>
                  <a:gd name="T22" fmla="*/ 63 w 319"/>
                  <a:gd name="T23" fmla="*/ 16 h 286"/>
                  <a:gd name="T24" fmla="*/ 78 w 319"/>
                  <a:gd name="T25" fmla="*/ 9 h 286"/>
                  <a:gd name="T26" fmla="*/ 102 w 319"/>
                  <a:gd name="T27" fmla="*/ 2 h 286"/>
                  <a:gd name="T28" fmla="*/ 129 w 319"/>
                  <a:gd name="T29" fmla="*/ 0 h 286"/>
                  <a:gd name="T30" fmla="*/ 171 w 319"/>
                  <a:gd name="T31" fmla="*/ 0 h 286"/>
                  <a:gd name="T32" fmla="*/ 208 w 319"/>
                  <a:gd name="T33" fmla="*/ 2 h 286"/>
                  <a:gd name="T34" fmla="*/ 244 w 319"/>
                  <a:gd name="T35" fmla="*/ 9 h 286"/>
                  <a:gd name="T36" fmla="*/ 277 w 319"/>
                  <a:gd name="T37" fmla="*/ 21 h 286"/>
                  <a:gd name="T38" fmla="*/ 298 w 319"/>
                  <a:gd name="T39" fmla="*/ 35 h 286"/>
                  <a:gd name="T40" fmla="*/ 310 w 319"/>
                  <a:gd name="T41" fmla="*/ 47 h 286"/>
                  <a:gd name="T42" fmla="*/ 318 w 319"/>
                  <a:gd name="T43" fmla="*/ 61 h 286"/>
                  <a:gd name="T44" fmla="*/ 316 w 319"/>
                  <a:gd name="T45" fmla="*/ 75 h 286"/>
                  <a:gd name="T46" fmla="*/ 313 w 319"/>
                  <a:gd name="T47" fmla="*/ 89 h 286"/>
                  <a:gd name="T48" fmla="*/ 303 w 319"/>
                  <a:gd name="T49" fmla="*/ 104 h 286"/>
                  <a:gd name="T50" fmla="*/ 295 w 319"/>
                  <a:gd name="T51" fmla="*/ 123 h 286"/>
                  <a:gd name="T52" fmla="*/ 291 w 319"/>
                  <a:gd name="T53" fmla="*/ 149 h 286"/>
                  <a:gd name="T54" fmla="*/ 288 w 319"/>
                  <a:gd name="T55" fmla="*/ 176 h 286"/>
                  <a:gd name="T56" fmla="*/ 283 w 319"/>
                  <a:gd name="T57" fmla="*/ 200 h 286"/>
                  <a:gd name="T58" fmla="*/ 282 w 319"/>
                  <a:gd name="T59" fmla="*/ 235 h 286"/>
                  <a:gd name="T60" fmla="*/ 280 w 319"/>
                  <a:gd name="T61" fmla="*/ 265 h 286"/>
                  <a:gd name="T62" fmla="*/ 280 w 319"/>
                  <a:gd name="T63" fmla="*/ 285 h 286"/>
                  <a:gd name="T64" fmla="*/ 270 w 319"/>
                  <a:gd name="T65" fmla="*/ 260 h 286"/>
                  <a:gd name="T66" fmla="*/ 250 w 319"/>
                  <a:gd name="T67" fmla="*/ 248 h 286"/>
                  <a:gd name="T68" fmla="*/ 232 w 319"/>
                  <a:gd name="T69" fmla="*/ 241 h 286"/>
                  <a:gd name="T70" fmla="*/ 210 w 319"/>
                  <a:gd name="T71" fmla="*/ 236 h 286"/>
                  <a:gd name="T72" fmla="*/ 175 w 319"/>
                  <a:gd name="T73" fmla="*/ 229 h 286"/>
                  <a:gd name="T74" fmla="*/ 141 w 319"/>
                  <a:gd name="T75" fmla="*/ 228 h 286"/>
                  <a:gd name="T76" fmla="*/ 121 w 319"/>
                  <a:gd name="T77" fmla="*/ 228 h 286"/>
                  <a:gd name="T78" fmla="*/ 90 w 319"/>
                  <a:gd name="T79" fmla="*/ 230 h 286"/>
                  <a:gd name="T80" fmla="*/ 54 w 319"/>
                  <a:gd name="T81" fmla="*/ 237 h 286"/>
                  <a:gd name="T82" fmla="*/ 31 w 319"/>
                  <a:gd name="T83" fmla="*/ 246 h 286"/>
                  <a:gd name="T84" fmla="*/ 16 w 319"/>
                  <a:gd name="T85" fmla="*/ 255 h 286"/>
                  <a:gd name="T86" fmla="*/ 0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48"/>
              <p:cNvSpPr>
                <a:spLocks/>
              </p:cNvSpPr>
              <p:nvPr/>
            </p:nvSpPr>
            <p:spPr bwMode="auto">
              <a:xfrm>
                <a:off x="4319" y="976"/>
                <a:ext cx="832" cy="420"/>
              </a:xfrm>
              <a:custGeom>
                <a:avLst/>
                <a:gdLst>
                  <a:gd name="T0" fmla="*/ 0 w 832"/>
                  <a:gd name="T1" fmla="*/ 0 h 420"/>
                  <a:gd name="T2" fmla="*/ 0 w 832"/>
                  <a:gd name="T3" fmla="*/ 356 h 420"/>
                  <a:gd name="T4" fmla="*/ 84 w 832"/>
                  <a:gd name="T5" fmla="*/ 374 h 420"/>
                  <a:gd name="T6" fmla="*/ 153 w 832"/>
                  <a:gd name="T7" fmla="*/ 393 h 420"/>
                  <a:gd name="T8" fmla="*/ 210 w 832"/>
                  <a:gd name="T9" fmla="*/ 404 h 420"/>
                  <a:gd name="T10" fmla="*/ 258 w 832"/>
                  <a:gd name="T11" fmla="*/ 410 h 420"/>
                  <a:gd name="T12" fmla="*/ 312 w 832"/>
                  <a:gd name="T13" fmla="*/ 416 h 420"/>
                  <a:gd name="T14" fmla="*/ 402 w 832"/>
                  <a:gd name="T15" fmla="*/ 419 h 420"/>
                  <a:gd name="T16" fmla="*/ 485 w 832"/>
                  <a:gd name="T17" fmla="*/ 412 h 420"/>
                  <a:gd name="T18" fmla="*/ 570 w 832"/>
                  <a:gd name="T19" fmla="*/ 399 h 420"/>
                  <a:gd name="T20" fmla="*/ 652 w 832"/>
                  <a:gd name="T21" fmla="*/ 377 h 420"/>
                  <a:gd name="T22" fmla="*/ 724 w 832"/>
                  <a:gd name="T23" fmla="*/ 347 h 420"/>
                  <a:gd name="T24" fmla="*/ 784 w 832"/>
                  <a:gd name="T25" fmla="*/ 306 h 420"/>
                  <a:gd name="T26" fmla="*/ 829 w 832"/>
                  <a:gd name="T27" fmla="*/ 291 h 420"/>
                  <a:gd name="T28" fmla="*/ 831 w 832"/>
                  <a:gd name="T29" fmla="*/ 2 h 420"/>
                  <a:gd name="T30" fmla="*/ 786 w 832"/>
                  <a:gd name="T31" fmla="*/ 9 h 420"/>
                  <a:gd name="T32" fmla="*/ 726 w 832"/>
                  <a:gd name="T33" fmla="*/ 29 h 420"/>
                  <a:gd name="T34" fmla="*/ 654 w 832"/>
                  <a:gd name="T35" fmla="*/ 55 h 420"/>
                  <a:gd name="T36" fmla="*/ 585 w 832"/>
                  <a:gd name="T37" fmla="*/ 70 h 420"/>
                  <a:gd name="T38" fmla="*/ 515 w 832"/>
                  <a:gd name="T39" fmla="*/ 78 h 420"/>
                  <a:gd name="T40" fmla="*/ 468 w 832"/>
                  <a:gd name="T41" fmla="*/ 82 h 420"/>
                  <a:gd name="T42" fmla="*/ 428 w 832"/>
                  <a:gd name="T43" fmla="*/ 84 h 420"/>
                  <a:gd name="T44" fmla="*/ 358 w 832"/>
                  <a:gd name="T45" fmla="*/ 84 h 420"/>
                  <a:gd name="T46" fmla="*/ 314 w 832"/>
                  <a:gd name="T47" fmla="*/ 81 h 420"/>
                  <a:gd name="T48" fmla="*/ 274 w 832"/>
                  <a:gd name="T49" fmla="*/ 76 h 420"/>
                  <a:gd name="T50" fmla="*/ 229 w 832"/>
                  <a:gd name="T51" fmla="*/ 73 h 420"/>
                  <a:gd name="T52" fmla="*/ 190 w 832"/>
                  <a:gd name="T53" fmla="*/ 66 h 420"/>
                  <a:gd name="T54" fmla="*/ 140 w 832"/>
                  <a:gd name="T55" fmla="*/ 57 h 420"/>
                  <a:gd name="T56" fmla="*/ 96 w 832"/>
                  <a:gd name="T57" fmla="*/ 44 h 420"/>
                  <a:gd name="T58" fmla="*/ 49 w 832"/>
                  <a:gd name="T59" fmla="*/ 24 h 420"/>
                  <a:gd name="T60" fmla="*/ 0 w 832"/>
                  <a:gd name="T6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63537" name="Rectangle 4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solidFill>
                  <a:srgbClr val="FFCC00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3538" name="Rectangle 5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8F8F8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" name="Rectangle 5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2" name="Rectangle 5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3" name="Rectangle 5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3DAF98B9-4DB0-484D-9423-98712F267C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727755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178DC76B-083B-44D7-AD4F-707F9D45D9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988768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144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829E9B58-A958-4B0E-900F-793D85014B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248217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22860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2286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1D54FC94-AECB-4A5C-AA13-A1A3D48D61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378220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67EC2-8BC7-4CF2-80D3-C3971A6310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886555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602D8-FF08-472A-92A1-0785B800C9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74510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4EA48-90B7-4B8B-A151-C4FC008FAD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128376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9A795-22CA-4CBE-BF9E-EE2252A83F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111958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3F1D7-B8F5-45CC-8658-068DE2FA9D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478256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D9978-A9C3-4E9A-B588-27B460257E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187906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51117-CE6F-4F14-B396-7FE9EFB795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508977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9227D56F-1C62-4621-81D3-5048F4D6A2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809742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AF36D-C418-47D3-BCEC-96F43EB1BC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66612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D3333-4305-4D4D-ADBF-3C40650A65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496043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C7ACF-1030-46F9-A7C2-E9967BE057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184993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F278A-A74A-4919-8ECF-E8D8145DDB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583832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01381D8D-8038-4FB1-96B1-19EAF7BE2A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457451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06A7B924-7FA6-4567-9C5E-9597FD44FE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11810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5A602068-0F05-496F-9DF6-315F1AD92E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501040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7B368407-E1AE-4CD7-A5E3-4B23BD1F43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351633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FAE24A7C-2604-408C-8183-9509841E75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991388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1E9D70DA-F20F-4666-ACE5-3BCB6601B6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92656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537097F9-21FA-45C9-8AC5-04A7611CB7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770621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1032" name="Rectangle 3"/>
            <p:cNvSpPr>
              <a:spLocks noChangeArrowheads="1"/>
            </p:cNvSpPr>
            <p:nvPr/>
          </p:nvSpPr>
          <p:spPr bwMode="auto">
            <a:xfrm>
              <a:off x="0" y="1008"/>
              <a:ext cx="5774" cy="333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sp>
          <p:nvSpPr>
            <p:cNvPr id="1033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86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defRPr/>
              </a:pPr>
              <a:endParaRPr lang="en-US" altLang="en-US" smtClean="0"/>
            </a:p>
          </p:txBody>
        </p:sp>
        <p:grpSp>
          <p:nvGrpSpPr>
            <p:cNvPr id="1034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62470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471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>
                  <a:gd name="T0" fmla="*/ 0 w 241"/>
                  <a:gd name="T1" fmla="*/ 4234 h 4284"/>
                  <a:gd name="T2" fmla="*/ 0 w 241"/>
                  <a:gd name="T3" fmla="*/ 0 h 4284"/>
                  <a:gd name="T4" fmla="*/ 240 w 241"/>
                  <a:gd name="T5" fmla="*/ 0 h 4284"/>
                  <a:gd name="T6" fmla="*/ 240 w 241"/>
                  <a:gd name="T7" fmla="*/ 4234 h 4284"/>
                  <a:gd name="T8" fmla="*/ 192 w 241"/>
                  <a:gd name="T9" fmla="*/ 4283 h 4284"/>
                  <a:gd name="T10" fmla="*/ 144 w 241"/>
                  <a:gd name="T11" fmla="*/ 4281 h 4284"/>
                  <a:gd name="T12" fmla="*/ 112 w 241"/>
                  <a:gd name="T13" fmla="*/ 4281 h 4284"/>
                  <a:gd name="T14" fmla="*/ 49 w 241"/>
                  <a:gd name="T15" fmla="*/ 4281 h 4284"/>
                  <a:gd name="T16" fmla="*/ 0 w 241"/>
                  <a:gd name="T17" fmla="*/ 4234 h 4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5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62473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474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>
                  <a:gd name="T0" fmla="*/ 0 w 241"/>
                  <a:gd name="T1" fmla="*/ 4223 h 4273"/>
                  <a:gd name="T2" fmla="*/ 0 w 241"/>
                  <a:gd name="T3" fmla="*/ 0 h 4273"/>
                  <a:gd name="T4" fmla="*/ 240 w 241"/>
                  <a:gd name="T5" fmla="*/ 0 h 4273"/>
                  <a:gd name="T6" fmla="*/ 240 w 241"/>
                  <a:gd name="T7" fmla="*/ 4223 h 4273"/>
                  <a:gd name="T8" fmla="*/ 192 w 241"/>
                  <a:gd name="T9" fmla="*/ 4272 h 4273"/>
                  <a:gd name="T10" fmla="*/ 144 w 241"/>
                  <a:gd name="T11" fmla="*/ 4270 h 4273"/>
                  <a:gd name="T12" fmla="*/ 112 w 241"/>
                  <a:gd name="T13" fmla="*/ 4270 h 4273"/>
                  <a:gd name="T14" fmla="*/ 49 w 241"/>
                  <a:gd name="T15" fmla="*/ 4270 h 4273"/>
                  <a:gd name="T16" fmla="*/ 0 w 241"/>
                  <a:gd name="T17" fmla="*/ 4223 h 4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6" name="Group 11"/>
            <p:cNvGrpSpPr>
              <a:grpSpLocks/>
            </p:cNvGrpSpPr>
            <p:nvPr/>
          </p:nvGrpSpPr>
          <p:grpSpPr bwMode="auto">
            <a:xfrm>
              <a:off x="82" y="22"/>
              <a:ext cx="5590" cy="891"/>
              <a:chOff x="82" y="22"/>
              <a:chExt cx="5590" cy="891"/>
            </a:xfrm>
          </p:grpSpPr>
          <p:grpSp>
            <p:nvGrpSpPr>
              <p:cNvPr id="1037" name="Group 12"/>
              <p:cNvGrpSpPr>
                <a:grpSpLocks/>
              </p:cNvGrpSpPr>
              <p:nvPr/>
            </p:nvGrpSpPr>
            <p:grpSpPr bwMode="auto">
              <a:xfrm>
                <a:off x="134" y="22"/>
                <a:ext cx="5538" cy="850"/>
                <a:chOff x="134" y="22"/>
                <a:chExt cx="5538" cy="850"/>
              </a:xfrm>
            </p:grpSpPr>
            <p:sp>
              <p:nvSpPr>
                <p:cNvPr id="1056" name="Freeform 13"/>
                <p:cNvSpPr>
                  <a:spLocks/>
                </p:cNvSpPr>
                <p:nvPr/>
              </p:nvSpPr>
              <p:spPr bwMode="auto">
                <a:xfrm>
                  <a:off x="5269" y="734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7" name="Freeform 14"/>
                <p:cNvSpPr>
                  <a:spLocks/>
                </p:cNvSpPr>
                <p:nvPr/>
              </p:nvSpPr>
              <p:spPr bwMode="auto">
                <a:xfrm>
                  <a:off x="5265" y="746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8" name="Freeform 15"/>
                <p:cNvSpPr>
                  <a:spLocks/>
                </p:cNvSpPr>
                <p:nvPr/>
              </p:nvSpPr>
              <p:spPr bwMode="auto">
                <a:xfrm>
                  <a:off x="475" y="725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9" name="Freeform 16"/>
                <p:cNvSpPr>
                  <a:spLocks/>
                </p:cNvSpPr>
                <p:nvPr/>
              </p:nvSpPr>
              <p:spPr bwMode="auto">
                <a:xfrm>
                  <a:off x="547" y="738"/>
                  <a:ext cx="88" cy="75"/>
                </a:xfrm>
                <a:custGeom>
                  <a:avLst/>
                  <a:gdLst>
                    <a:gd name="T0" fmla="*/ 87 w 88"/>
                    <a:gd name="T1" fmla="*/ 68 h 75"/>
                    <a:gd name="T2" fmla="*/ 76 w 88"/>
                    <a:gd name="T3" fmla="*/ 0 h 75"/>
                    <a:gd name="T4" fmla="*/ 33 w 88"/>
                    <a:gd name="T5" fmla="*/ 5 h 75"/>
                    <a:gd name="T6" fmla="*/ 0 w 88"/>
                    <a:gd name="T7" fmla="*/ 9 h 75"/>
                    <a:gd name="T8" fmla="*/ 9 w 88"/>
                    <a:gd name="T9" fmla="*/ 74 h 75"/>
                    <a:gd name="T10" fmla="*/ 12 w 88"/>
                    <a:gd name="T11" fmla="*/ 58 h 75"/>
                    <a:gd name="T12" fmla="*/ 22 w 88"/>
                    <a:gd name="T13" fmla="*/ 47 h 75"/>
                    <a:gd name="T14" fmla="*/ 40 w 88"/>
                    <a:gd name="T15" fmla="*/ 44 h 75"/>
                    <a:gd name="T16" fmla="*/ 60 w 88"/>
                    <a:gd name="T17" fmla="*/ 45 h 75"/>
                    <a:gd name="T18" fmla="*/ 76 w 88"/>
                    <a:gd name="T19" fmla="*/ 52 h 75"/>
                    <a:gd name="T20" fmla="*/ 87 w 88"/>
                    <a:gd name="T21" fmla="*/ 68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0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309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Freeform 18"/>
                <p:cNvSpPr>
                  <a:spLocks/>
                </p:cNvSpPr>
                <p:nvPr/>
              </p:nvSpPr>
              <p:spPr bwMode="auto">
                <a:xfrm>
                  <a:off x="1408" y="22"/>
                  <a:ext cx="2967" cy="457"/>
                </a:xfrm>
                <a:custGeom>
                  <a:avLst/>
                  <a:gdLst>
                    <a:gd name="T0" fmla="*/ 0 w 2967"/>
                    <a:gd name="T1" fmla="*/ 122 h 457"/>
                    <a:gd name="T2" fmla="*/ 207 w 2967"/>
                    <a:gd name="T3" fmla="*/ 78 h 457"/>
                    <a:gd name="T4" fmla="*/ 442 w 2967"/>
                    <a:gd name="T5" fmla="*/ 48 h 457"/>
                    <a:gd name="T6" fmla="*/ 640 w 2967"/>
                    <a:gd name="T7" fmla="*/ 32 h 457"/>
                    <a:gd name="T8" fmla="*/ 897 w 2967"/>
                    <a:gd name="T9" fmla="*/ 16 h 457"/>
                    <a:gd name="T10" fmla="*/ 1215 w 2967"/>
                    <a:gd name="T11" fmla="*/ 2 h 457"/>
                    <a:gd name="T12" fmla="*/ 1392 w 2967"/>
                    <a:gd name="T13" fmla="*/ 0 h 457"/>
                    <a:gd name="T14" fmla="*/ 1710 w 2967"/>
                    <a:gd name="T15" fmla="*/ 0 h 457"/>
                    <a:gd name="T16" fmla="*/ 1997 w 2967"/>
                    <a:gd name="T17" fmla="*/ 10 h 457"/>
                    <a:gd name="T18" fmla="*/ 2258 w 2967"/>
                    <a:gd name="T19" fmla="*/ 21 h 457"/>
                    <a:gd name="T20" fmla="*/ 2493 w 2967"/>
                    <a:gd name="T21" fmla="*/ 38 h 457"/>
                    <a:gd name="T22" fmla="*/ 2674 w 2967"/>
                    <a:gd name="T23" fmla="*/ 54 h 457"/>
                    <a:gd name="T24" fmla="*/ 2828 w 2967"/>
                    <a:gd name="T25" fmla="*/ 73 h 457"/>
                    <a:gd name="T26" fmla="*/ 2966 w 2967"/>
                    <a:gd name="T27" fmla="*/ 92 h 457"/>
                    <a:gd name="T28" fmla="*/ 2966 w 2967"/>
                    <a:gd name="T29" fmla="*/ 456 h 457"/>
                    <a:gd name="T30" fmla="*/ 2833 w 2967"/>
                    <a:gd name="T31" fmla="*/ 434 h 457"/>
                    <a:gd name="T32" fmla="*/ 2563 w 2967"/>
                    <a:gd name="T33" fmla="*/ 399 h 457"/>
                    <a:gd name="T34" fmla="*/ 2382 w 2967"/>
                    <a:gd name="T35" fmla="*/ 382 h 457"/>
                    <a:gd name="T36" fmla="*/ 2134 w 2967"/>
                    <a:gd name="T37" fmla="*/ 366 h 457"/>
                    <a:gd name="T38" fmla="*/ 1944 w 2967"/>
                    <a:gd name="T39" fmla="*/ 358 h 457"/>
                    <a:gd name="T40" fmla="*/ 1746 w 2967"/>
                    <a:gd name="T41" fmla="*/ 350 h 457"/>
                    <a:gd name="T42" fmla="*/ 1529 w 2967"/>
                    <a:gd name="T43" fmla="*/ 350 h 457"/>
                    <a:gd name="T44" fmla="*/ 1295 w 2967"/>
                    <a:gd name="T45" fmla="*/ 350 h 457"/>
                    <a:gd name="T46" fmla="*/ 1047 w 2967"/>
                    <a:gd name="T47" fmla="*/ 355 h 457"/>
                    <a:gd name="T48" fmla="*/ 853 w 2967"/>
                    <a:gd name="T49" fmla="*/ 363 h 457"/>
                    <a:gd name="T50" fmla="*/ 654 w 2967"/>
                    <a:gd name="T51" fmla="*/ 374 h 457"/>
                    <a:gd name="T52" fmla="*/ 468 w 2967"/>
                    <a:gd name="T53" fmla="*/ 388 h 457"/>
                    <a:gd name="T54" fmla="*/ 296 w 2967"/>
                    <a:gd name="T55" fmla="*/ 404 h 457"/>
                    <a:gd name="T56" fmla="*/ 150 w 2967"/>
                    <a:gd name="T57" fmla="*/ 423 h 457"/>
                    <a:gd name="T58" fmla="*/ 13 w 2967"/>
                    <a:gd name="T59" fmla="*/ 445 h 457"/>
                    <a:gd name="T60" fmla="*/ 0 w 2967"/>
                    <a:gd name="T61" fmla="*/ 122 h 45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2" name="Freeform 19"/>
                <p:cNvSpPr>
                  <a:spLocks/>
                </p:cNvSpPr>
                <p:nvPr/>
              </p:nvSpPr>
              <p:spPr bwMode="auto">
                <a:xfrm>
                  <a:off x="607" y="118"/>
                  <a:ext cx="823" cy="431"/>
                </a:xfrm>
                <a:custGeom>
                  <a:avLst/>
                  <a:gdLst>
                    <a:gd name="T0" fmla="*/ 815 w 823"/>
                    <a:gd name="T1" fmla="*/ 27 h 431"/>
                    <a:gd name="T2" fmla="*/ 822 w 823"/>
                    <a:gd name="T3" fmla="*/ 350 h 431"/>
                    <a:gd name="T4" fmla="*/ 746 w 823"/>
                    <a:gd name="T5" fmla="*/ 382 h 431"/>
                    <a:gd name="T6" fmla="*/ 676 w 823"/>
                    <a:gd name="T7" fmla="*/ 404 h 431"/>
                    <a:gd name="T8" fmla="*/ 619 w 823"/>
                    <a:gd name="T9" fmla="*/ 415 h 431"/>
                    <a:gd name="T10" fmla="*/ 571 w 823"/>
                    <a:gd name="T11" fmla="*/ 421 h 431"/>
                    <a:gd name="T12" fmla="*/ 517 w 823"/>
                    <a:gd name="T13" fmla="*/ 427 h 431"/>
                    <a:gd name="T14" fmla="*/ 427 w 823"/>
                    <a:gd name="T15" fmla="*/ 430 h 431"/>
                    <a:gd name="T16" fmla="*/ 344 w 823"/>
                    <a:gd name="T17" fmla="*/ 423 h 431"/>
                    <a:gd name="T18" fmla="*/ 259 w 823"/>
                    <a:gd name="T19" fmla="*/ 410 h 431"/>
                    <a:gd name="T20" fmla="*/ 177 w 823"/>
                    <a:gd name="T21" fmla="*/ 388 h 431"/>
                    <a:gd name="T22" fmla="*/ 105 w 823"/>
                    <a:gd name="T23" fmla="*/ 358 h 431"/>
                    <a:gd name="T24" fmla="*/ 41 w 823"/>
                    <a:gd name="T25" fmla="*/ 325 h 431"/>
                    <a:gd name="T26" fmla="*/ 0 w 823"/>
                    <a:gd name="T27" fmla="*/ 294 h 431"/>
                    <a:gd name="T28" fmla="*/ 0 w 823"/>
                    <a:gd name="T29" fmla="*/ 0 h 431"/>
                    <a:gd name="T30" fmla="*/ 46 w 823"/>
                    <a:gd name="T31" fmla="*/ 25 h 431"/>
                    <a:gd name="T32" fmla="*/ 105 w 823"/>
                    <a:gd name="T33" fmla="*/ 47 h 431"/>
                    <a:gd name="T34" fmla="*/ 175 w 823"/>
                    <a:gd name="T35" fmla="*/ 66 h 431"/>
                    <a:gd name="T36" fmla="*/ 244 w 823"/>
                    <a:gd name="T37" fmla="*/ 81 h 431"/>
                    <a:gd name="T38" fmla="*/ 314 w 823"/>
                    <a:gd name="T39" fmla="*/ 89 h 431"/>
                    <a:gd name="T40" fmla="*/ 361 w 823"/>
                    <a:gd name="T41" fmla="*/ 93 h 431"/>
                    <a:gd name="T42" fmla="*/ 401 w 823"/>
                    <a:gd name="T43" fmla="*/ 95 h 431"/>
                    <a:gd name="T44" fmla="*/ 471 w 823"/>
                    <a:gd name="T45" fmla="*/ 95 h 431"/>
                    <a:gd name="T46" fmla="*/ 515 w 823"/>
                    <a:gd name="T47" fmla="*/ 92 h 431"/>
                    <a:gd name="T48" fmla="*/ 555 w 823"/>
                    <a:gd name="T49" fmla="*/ 87 h 431"/>
                    <a:gd name="T50" fmla="*/ 600 w 823"/>
                    <a:gd name="T51" fmla="*/ 84 h 431"/>
                    <a:gd name="T52" fmla="*/ 640 w 823"/>
                    <a:gd name="T53" fmla="*/ 76 h 431"/>
                    <a:gd name="T54" fmla="*/ 689 w 823"/>
                    <a:gd name="T55" fmla="*/ 67 h 431"/>
                    <a:gd name="T56" fmla="*/ 733 w 823"/>
                    <a:gd name="T57" fmla="*/ 55 h 431"/>
                    <a:gd name="T58" fmla="*/ 777 w 823"/>
                    <a:gd name="T59" fmla="*/ 41 h 431"/>
                    <a:gd name="T60" fmla="*/ 815 w 823"/>
                    <a:gd name="T61" fmla="*/ 27 h 431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3" name="Freeform 20"/>
                <p:cNvSpPr>
                  <a:spLocks/>
                </p:cNvSpPr>
                <p:nvPr/>
              </p:nvSpPr>
              <p:spPr bwMode="auto">
                <a:xfrm>
                  <a:off x="154" y="533"/>
                  <a:ext cx="551" cy="339"/>
                </a:xfrm>
                <a:custGeom>
                  <a:avLst/>
                  <a:gdLst>
                    <a:gd name="T0" fmla="*/ 16 w 551"/>
                    <a:gd name="T1" fmla="*/ 53 h 339"/>
                    <a:gd name="T2" fmla="*/ 0 w 551"/>
                    <a:gd name="T3" fmla="*/ 122 h 339"/>
                    <a:gd name="T4" fmla="*/ 10 w 551"/>
                    <a:gd name="T5" fmla="*/ 146 h 339"/>
                    <a:gd name="T6" fmla="*/ 33 w 551"/>
                    <a:gd name="T7" fmla="*/ 183 h 339"/>
                    <a:gd name="T8" fmla="*/ 57 w 551"/>
                    <a:gd name="T9" fmla="*/ 216 h 339"/>
                    <a:gd name="T10" fmla="*/ 85 w 551"/>
                    <a:gd name="T11" fmla="*/ 244 h 339"/>
                    <a:gd name="T12" fmla="*/ 120 w 551"/>
                    <a:gd name="T13" fmla="*/ 271 h 339"/>
                    <a:gd name="T14" fmla="*/ 153 w 551"/>
                    <a:gd name="T15" fmla="*/ 290 h 339"/>
                    <a:gd name="T16" fmla="*/ 189 w 551"/>
                    <a:gd name="T17" fmla="*/ 308 h 339"/>
                    <a:gd name="T18" fmla="*/ 235 w 551"/>
                    <a:gd name="T19" fmla="*/ 324 h 339"/>
                    <a:gd name="T20" fmla="*/ 270 w 551"/>
                    <a:gd name="T21" fmla="*/ 332 h 339"/>
                    <a:gd name="T22" fmla="*/ 312 w 551"/>
                    <a:gd name="T23" fmla="*/ 338 h 339"/>
                    <a:gd name="T24" fmla="*/ 351 w 551"/>
                    <a:gd name="T25" fmla="*/ 338 h 339"/>
                    <a:gd name="T26" fmla="*/ 393 w 551"/>
                    <a:gd name="T27" fmla="*/ 333 h 339"/>
                    <a:gd name="T28" fmla="*/ 436 w 551"/>
                    <a:gd name="T29" fmla="*/ 321 h 339"/>
                    <a:gd name="T30" fmla="*/ 475 w 551"/>
                    <a:gd name="T31" fmla="*/ 302 h 339"/>
                    <a:gd name="T32" fmla="*/ 498 w 551"/>
                    <a:gd name="T33" fmla="*/ 286 h 339"/>
                    <a:gd name="T34" fmla="*/ 526 w 551"/>
                    <a:gd name="T35" fmla="*/ 262 h 339"/>
                    <a:gd name="T36" fmla="*/ 541 w 551"/>
                    <a:gd name="T37" fmla="*/ 243 h 339"/>
                    <a:gd name="T38" fmla="*/ 550 w 551"/>
                    <a:gd name="T39" fmla="*/ 226 h 339"/>
                    <a:gd name="T40" fmla="*/ 550 w 551"/>
                    <a:gd name="T41" fmla="*/ 208 h 339"/>
                    <a:gd name="T42" fmla="*/ 544 w 551"/>
                    <a:gd name="T43" fmla="*/ 187 h 339"/>
                    <a:gd name="T44" fmla="*/ 532 w 551"/>
                    <a:gd name="T45" fmla="*/ 170 h 339"/>
                    <a:gd name="T46" fmla="*/ 523 w 551"/>
                    <a:gd name="T47" fmla="*/ 135 h 339"/>
                    <a:gd name="T48" fmla="*/ 519 w 551"/>
                    <a:gd name="T49" fmla="*/ 116 h 339"/>
                    <a:gd name="T50" fmla="*/ 267 w 551"/>
                    <a:gd name="T51" fmla="*/ 132 h 339"/>
                    <a:gd name="T52" fmla="*/ 234 w 551"/>
                    <a:gd name="T53" fmla="*/ 126 h 339"/>
                    <a:gd name="T54" fmla="*/ 193 w 551"/>
                    <a:gd name="T55" fmla="*/ 113 h 339"/>
                    <a:gd name="T56" fmla="*/ 162 w 551"/>
                    <a:gd name="T57" fmla="*/ 97 h 339"/>
                    <a:gd name="T58" fmla="*/ 129 w 551"/>
                    <a:gd name="T59" fmla="*/ 77 h 339"/>
                    <a:gd name="T60" fmla="*/ 97 w 551"/>
                    <a:gd name="T61" fmla="*/ 48 h 339"/>
                    <a:gd name="T62" fmla="*/ 78 w 551"/>
                    <a:gd name="T63" fmla="*/ 24 h 339"/>
                    <a:gd name="T64" fmla="*/ 60 w 551"/>
                    <a:gd name="T65" fmla="*/ 0 h 339"/>
                    <a:gd name="T66" fmla="*/ 16 w 551"/>
                    <a:gd name="T67" fmla="*/ 53 h 33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4" name="Freeform 21"/>
                <p:cNvSpPr>
                  <a:spLocks/>
                </p:cNvSpPr>
                <p:nvPr/>
              </p:nvSpPr>
              <p:spPr bwMode="auto">
                <a:xfrm>
                  <a:off x="134" y="119"/>
                  <a:ext cx="475" cy="552"/>
                </a:xfrm>
                <a:custGeom>
                  <a:avLst/>
                  <a:gdLst>
                    <a:gd name="T0" fmla="*/ 474 w 475"/>
                    <a:gd name="T1" fmla="*/ 0 h 552"/>
                    <a:gd name="T2" fmla="*/ 474 w 475"/>
                    <a:gd name="T3" fmla="*/ 294 h 552"/>
                    <a:gd name="T4" fmla="*/ 446 w 475"/>
                    <a:gd name="T5" fmla="*/ 291 h 552"/>
                    <a:gd name="T6" fmla="*/ 411 w 475"/>
                    <a:gd name="T7" fmla="*/ 293 h 552"/>
                    <a:gd name="T8" fmla="*/ 353 w 475"/>
                    <a:gd name="T9" fmla="*/ 299 h 552"/>
                    <a:gd name="T10" fmla="*/ 296 w 475"/>
                    <a:gd name="T11" fmla="*/ 310 h 552"/>
                    <a:gd name="T12" fmla="*/ 243 w 475"/>
                    <a:gd name="T13" fmla="*/ 323 h 552"/>
                    <a:gd name="T14" fmla="*/ 200 w 475"/>
                    <a:gd name="T15" fmla="*/ 339 h 552"/>
                    <a:gd name="T16" fmla="*/ 149 w 475"/>
                    <a:gd name="T17" fmla="*/ 364 h 552"/>
                    <a:gd name="T18" fmla="*/ 110 w 475"/>
                    <a:gd name="T19" fmla="*/ 390 h 552"/>
                    <a:gd name="T20" fmla="*/ 81 w 475"/>
                    <a:gd name="T21" fmla="*/ 415 h 552"/>
                    <a:gd name="T22" fmla="*/ 60 w 475"/>
                    <a:gd name="T23" fmla="*/ 439 h 552"/>
                    <a:gd name="T24" fmla="*/ 47 w 475"/>
                    <a:gd name="T25" fmla="*/ 461 h 552"/>
                    <a:gd name="T26" fmla="*/ 35 w 475"/>
                    <a:gd name="T27" fmla="*/ 488 h 552"/>
                    <a:gd name="T28" fmla="*/ 30 w 475"/>
                    <a:gd name="T29" fmla="*/ 513 h 552"/>
                    <a:gd name="T30" fmla="*/ 23 w 475"/>
                    <a:gd name="T31" fmla="*/ 551 h 552"/>
                    <a:gd name="T32" fmla="*/ 17 w 475"/>
                    <a:gd name="T33" fmla="*/ 518 h 552"/>
                    <a:gd name="T34" fmla="*/ 8 w 475"/>
                    <a:gd name="T35" fmla="*/ 481 h 552"/>
                    <a:gd name="T36" fmla="*/ 5 w 475"/>
                    <a:gd name="T37" fmla="*/ 453 h 552"/>
                    <a:gd name="T38" fmla="*/ 0 w 475"/>
                    <a:gd name="T39" fmla="*/ 420 h 552"/>
                    <a:gd name="T40" fmla="*/ 2 w 475"/>
                    <a:gd name="T41" fmla="*/ 393 h 552"/>
                    <a:gd name="T42" fmla="*/ 8 w 475"/>
                    <a:gd name="T43" fmla="*/ 361 h 552"/>
                    <a:gd name="T44" fmla="*/ 15 w 475"/>
                    <a:gd name="T45" fmla="*/ 317 h 552"/>
                    <a:gd name="T46" fmla="*/ 30 w 475"/>
                    <a:gd name="T47" fmla="*/ 279 h 552"/>
                    <a:gd name="T48" fmla="*/ 50 w 475"/>
                    <a:gd name="T49" fmla="*/ 238 h 552"/>
                    <a:gd name="T50" fmla="*/ 75 w 475"/>
                    <a:gd name="T51" fmla="*/ 196 h 552"/>
                    <a:gd name="T52" fmla="*/ 111 w 475"/>
                    <a:gd name="T53" fmla="*/ 152 h 552"/>
                    <a:gd name="T54" fmla="*/ 152 w 475"/>
                    <a:gd name="T55" fmla="*/ 116 h 552"/>
                    <a:gd name="T56" fmla="*/ 188 w 475"/>
                    <a:gd name="T57" fmla="*/ 87 h 552"/>
                    <a:gd name="T58" fmla="*/ 233 w 475"/>
                    <a:gd name="T59" fmla="*/ 60 h 552"/>
                    <a:gd name="T60" fmla="*/ 279 w 475"/>
                    <a:gd name="T61" fmla="*/ 40 h 552"/>
                    <a:gd name="T62" fmla="*/ 333 w 475"/>
                    <a:gd name="T63" fmla="*/ 21 h 552"/>
                    <a:gd name="T64" fmla="*/ 380 w 475"/>
                    <a:gd name="T65" fmla="*/ 10 h 552"/>
                    <a:gd name="T66" fmla="*/ 435 w 475"/>
                    <a:gd name="T67" fmla="*/ 3 h 552"/>
                    <a:gd name="T68" fmla="*/ 474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5" name="Freeform 22"/>
                <p:cNvSpPr>
                  <a:spLocks/>
                </p:cNvSpPr>
                <p:nvPr/>
              </p:nvSpPr>
              <p:spPr bwMode="auto">
                <a:xfrm>
                  <a:off x="422" y="687"/>
                  <a:ext cx="156" cy="117"/>
                </a:xfrm>
                <a:custGeom>
                  <a:avLst/>
                  <a:gdLst>
                    <a:gd name="T0" fmla="*/ 72 w 156"/>
                    <a:gd name="T1" fmla="*/ 0 h 117"/>
                    <a:gd name="T2" fmla="*/ 21 w 156"/>
                    <a:gd name="T3" fmla="*/ 19 h 117"/>
                    <a:gd name="T4" fmla="*/ 3 w 156"/>
                    <a:gd name="T5" fmla="*/ 45 h 117"/>
                    <a:gd name="T6" fmla="*/ 0 w 156"/>
                    <a:gd name="T7" fmla="*/ 70 h 117"/>
                    <a:gd name="T8" fmla="*/ 0 w 156"/>
                    <a:gd name="T9" fmla="*/ 83 h 117"/>
                    <a:gd name="T10" fmla="*/ 9 w 156"/>
                    <a:gd name="T11" fmla="*/ 99 h 117"/>
                    <a:gd name="T12" fmla="*/ 29 w 156"/>
                    <a:gd name="T13" fmla="*/ 107 h 117"/>
                    <a:gd name="T14" fmla="*/ 50 w 156"/>
                    <a:gd name="T15" fmla="*/ 113 h 117"/>
                    <a:gd name="T16" fmla="*/ 69 w 156"/>
                    <a:gd name="T17" fmla="*/ 116 h 117"/>
                    <a:gd name="T18" fmla="*/ 86 w 156"/>
                    <a:gd name="T19" fmla="*/ 116 h 117"/>
                    <a:gd name="T20" fmla="*/ 114 w 156"/>
                    <a:gd name="T21" fmla="*/ 111 h 117"/>
                    <a:gd name="T22" fmla="*/ 134 w 156"/>
                    <a:gd name="T23" fmla="*/ 106 h 117"/>
                    <a:gd name="T24" fmla="*/ 146 w 156"/>
                    <a:gd name="T25" fmla="*/ 98 h 117"/>
                    <a:gd name="T26" fmla="*/ 153 w 156"/>
                    <a:gd name="T27" fmla="*/ 89 h 117"/>
                    <a:gd name="T28" fmla="*/ 155 w 156"/>
                    <a:gd name="T29" fmla="*/ 78 h 117"/>
                    <a:gd name="T30" fmla="*/ 153 w 156"/>
                    <a:gd name="T31" fmla="*/ 60 h 117"/>
                    <a:gd name="T32" fmla="*/ 146 w 156"/>
                    <a:gd name="T33" fmla="*/ 11 h 117"/>
                    <a:gd name="T34" fmla="*/ 72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6" name="Freeform 23"/>
                <p:cNvSpPr>
                  <a:spLocks/>
                </p:cNvSpPr>
                <p:nvPr/>
              </p:nvSpPr>
              <p:spPr bwMode="auto">
                <a:xfrm>
                  <a:off x="494" y="700"/>
                  <a:ext cx="88" cy="74"/>
                </a:xfrm>
                <a:custGeom>
                  <a:avLst/>
                  <a:gdLst>
                    <a:gd name="T0" fmla="*/ 87 w 88"/>
                    <a:gd name="T1" fmla="*/ 67 h 74"/>
                    <a:gd name="T2" fmla="*/ 76 w 88"/>
                    <a:gd name="T3" fmla="*/ 0 h 74"/>
                    <a:gd name="T4" fmla="*/ 33 w 88"/>
                    <a:gd name="T5" fmla="*/ 5 h 74"/>
                    <a:gd name="T6" fmla="*/ 0 w 88"/>
                    <a:gd name="T7" fmla="*/ 8 h 74"/>
                    <a:gd name="T8" fmla="*/ 9 w 88"/>
                    <a:gd name="T9" fmla="*/ 73 h 74"/>
                    <a:gd name="T10" fmla="*/ 12 w 88"/>
                    <a:gd name="T11" fmla="*/ 57 h 74"/>
                    <a:gd name="T12" fmla="*/ 22 w 88"/>
                    <a:gd name="T13" fmla="*/ 47 h 74"/>
                    <a:gd name="T14" fmla="*/ 40 w 88"/>
                    <a:gd name="T15" fmla="*/ 43 h 74"/>
                    <a:gd name="T16" fmla="*/ 60 w 88"/>
                    <a:gd name="T17" fmla="*/ 44 h 74"/>
                    <a:gd name="T18" fmla="*/ 76 w 88"/>
                    <a:gd name="T19" fmla="*/ 51 h 74"/>
                    <a:gd name="T20" fmla="*/ 87 w 88"/>
                    <a:gd name="T21" fmla="*/ 67 h 7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7" name="Freeform 24"/>
                <p:cNvSpPr>
                  <a:spLocks/>
                </p:cNvSpPr>
                <p:nvPr/>
              </p:nvSpPr>
              <p:spPr bwMode="auto">
                <a:xfrm>
                  <a:off x="386" y="479"/>
                  <a:ext cx="319" cy="286"/>
                </a:xfrm>
                <a:custGeom>
                  <a:avLst/>
                  <a:gdLst>
                    <a:gd name="T0" fmla="*/ 317 w 319"/>
                    <a:gd name="T1" fmla="*/ 275 h 286"/>
                    <a:gd name="T2" fmla="*/ 315 w 319"/>
                    <a:gd name="T3" fmla="*/ 254 h 286"/>
                    <a:gd name="T4" fmla="*/ 306 w 319"/>
                    <a:gd name="T5" fmla="*/ 235 h 286"/>
                    <a:gd name="T6" fmla="*/ 299 w 319"/>
                    <a:gd name="T7" fmla="*/ 219 h 286"/>
                    <a:gd name="T8" fmla="*/ 294 w 319"/>
                    <a:gd name="T9" fmla="*/ 194 h 286"/>
                    <a:gd name="T10" fmla="*/ 288 w 319"/>
                    <a:gd name="T11" fmla="*/ 161 h 286"/>
                    <a:gd name="T12" fmla="*/ 284 w 319"/>
                    <a:gd name="T13" fmla="*/ 126 h 286"/>
                    <a:gd name="T14" fmla="*/ 281 w 319"/>
                    <a:gd name="T15" fmla="*/ 94 h 286"/>
                    <a:gd name="T16" fmla="*/ 279 w 319"/>
                    <a:gd name="T17" fmla="*/ 67 h 286"/>
                    <a:gd name="T18" fmla="*/ 278 w 319"/>
                    <a:gd name="T19" fmla="*/ 43 h 286"/>
                    <a:gd name="T20" fmla="*/ 270 w 319"/>
                    <a:gd name="T21" fmla="*/ 29 h 286"/>
                    <a:gd name="T22" fmla="*/ 255 w 319"/>
                    <a:gd name="T23" fmla="*/ 16 h 286"/>
                    <a:gd name="T24" fmla="*/ 240 w 319"/>
                    <a:gd name="T25" fmla="*/ 9 h 286"/>
                    <a:gd name="T26" fmla="*/ 216 w 319"/>
                    <a:gd name="T27" fmla="*/ 2 h 286"/>
                    <a:gd name="T28" fmla="*/ 189 w 319"/>
                    <a:gd name="T29" fmla="*/ 0 h 286"/>
                    <a:gd name="T30" fmla="*/ 147 w 319"/>
                    <a:gd name="T31" fmla="*/ 0 h 286"/>
                    <a:gd name="T32" fmla="*/ 110 w 319"/>
                    <a:gd name="T33" fmla="*/ 2 h 286"/>
                    <a:gd name="T34" fmla="*/ 74 w 319"/>
                    <a:gd name="T35" fmla="*/ 9 h 286"/>
                    <a:gd name="T36" fmla="*/ 41 w 319"/>
                    <a:gd name="T37" fmla="*/ 21 h 286"/>
                    <a:gd name="T38" fmla="*/ 20 w 319"/>
                    <a:gd name="T39" fmla="*/ 35 h 286"/>
                    <a:gd name="T40" fmla="*/ 8 w 319"/>
                    <a:gd name="T41" fmla="*/ 47 h 286"/>
                    <a:gd name="T42" fmla="*/ 0 w 319"/>
                    <a:gd name="T43" fmla="*/ 61 h 286"/>
                    <a:gd name="T44" fmla="*/ 2 w 319"/>
                    <a:gd name="T45" fmla="*/ 75 h 286"/>
                    <a:gd name="T46" fmla="*/ 5 w 319"/>
                    <a:gd name="T47" fmla="*/ 89 h 286"/>
                    <a:gd name="T48" fmla="*/ 15 w 319"/>
                    <a:gd name="T49" fmla="*/ 104 h 286"/>
                    <a:gd name="T50" fmla="*/ 23 w 319"/>
                    <a:gd name="T51" fmla="*/ 123 h 286"/>
                    <a:gd name="T52" fmla="*/ 27 w 319"/>
                    <a:gd name="T53" fmla="*/ 149 h 286"/>
                    <a:gd name="T54" fmla="*/ 30 w 319"/>
                    <a:gd name="T55" fmla="*/ 176 h 286"/>
                    <a:gd name="T56" fmla="*/ 35 w 319"/>
                    <a:gd name="T57" fmla="*/ 200 h 286"/>
                    <a:gd name="T58" fmla="*/ 36 w 319"/>
                    <a:gd name="T59" fmla="*/ 235 h 286"/>
                    <a:gd name="T60" fmla="*/ 38 w 319"/>
                    <a:gd name="T61" fmla="*/ 265 h 286"/>
                    <a:gd name="T62" fmla="*/ 38 w 319"/>
                    <a:gd name="T63" fmla="*/ 285 h 286"/>
                    <a:gd name="T64" fmla="*/ 48 w 319"/>
                    <a:gd name="T65" fmla="*/ 260 h 286"/>
                    <a:gd name="T66" fmla="*/ 68 w 319"/>
                    <a:gd name="T67" fmla="*/ 248 h 286"/>
                    <a:gd name="T68" fmla="*/ 86 w 319"/>
                    <a:gd name="T69" fmla="*/ 241 h 286"/>
                    <a:gd name="T70" fmla="*/ 108 w 319"/>
                    <a:gd name="T71" fmla="*/ 236 h 286"/>
                    <a:gd name="T72" fmla="*/ 143 w 319"/>
                    <a:gd name="T73" fmla="*/ 229 h 286"/>
                    <a:gd name="T74" fmla="*/ 177 w 319"/>
                    <a:gd name="T75" fmla="*/ 228 h 286"/>
                    <a:gd name="T76" fmla="*/ 197 w 319"/>
                    <a:gd name="T77" fmla="*/ 228 h 286"/>
                    <a:gd name="T78" fmla="*/ 228 w 319"/>
                    <a:gd name="T79" fmla="*/ 230 h 286"/>
                    <a:gd name="T80" fmla="*/ 264 w 319"/>
                    <a:gd name="T81" fmla="*/ 237 h 286"/>
                    <a:gd name="T82" fmla="*/ 287 w 319"/>
                    <a:gd name="T83" fmla="*/ 246 h 286"/>
                    <a:gd name="T84" fmla="*/ 302 w 319"/>
                    <a:gd name="T85" fmla="*/ 255 h 286"/>
                    <a:gd name="T86" fmla="*/ 318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8" name="Freeform 25"/>
                <p:cNvSpPr>
                  <a:spLocks/>
                </p:cNvSpPr>
                <p:nvPr/>
              </p:nvSpPr>
              <p:spPr bwMode="auto">
                <a:xfrm>
                  <a:off x="5101" y="537"/>
                  <a:ext cx="551" cy="335"/>
                </a:xfrm>
                <a:custGeom>
                  <a:avLst/>
                  <a:gdLst>
                    <a:gd name="T0" fmla="*/ 534 w 551"/>
                    <a:gd name="T1" fmla="*/ 48 h 335"/>
                    <a:gd name="T2" fmla="*/ 550 w 551"/>
                    <a:gd name="T3" fmla="*/ 117 h 335"/>
                    <a:gd name="T4" fmla="*/ 540 w 551"/>
                    <a:gd name="T5" fmla="*/ 142 h 335"/>
                    <a:gd name="T6" fmla="*/ 517 w 551"/>
                    <a:gd name="T7" fmla="*/ 179 h 335"/>
                    <a:gd name="T8" fmla="*/ 493 w 551"/>
                    <a:gd name="T9" fmla="*/ 212 h 335"/>
                    <a:gd name="T10" fmla="*/ 465 w 551"/>
                    <a:gd name="T11" fmla="*/ 239 h 335"/>
                    <a:gd name="T12" fmla="*/ 430 w 551"/>
                    <a:gd name="T13" fmla="*/ 267 h 335"/>
                    <a:gd name="T14" fmla="*/ 397 w 551"/>
                    <a:gd name="T15" fmla="*/ 286 h 335"/>
                    <a:gd name="T16" fmla="*/ 361 w 551"/>
                    <a:gd name="T17" fmla="*/ 304 h 335"/>
                    <a:gd name="T18" fmla="*/ 315 w 551"/>
                    <a:gd name="T19" fmla="*/ 320 h 335"/>
                    <a:gd name="T20" fmla="*/ 280 w 551"/>
                    <a:gd name="T21" fmla="*/ 328 h 335"/>
                    <a:gd name="T22" fmla="*/ 238 w 551"/>
                    <a:gd name="T23" fmla="*/ 334 h 335"/>
                    <a:gd name="T24" fmla="*/ 199 w 551"/>
                    <a:gd name="T25" fmla="*/ 334 h 335"/>
                    <a:gd name="T26" fmla="*/ 157 w 551"/>
                    <a:gd name="T27" fmla="*/ 329 h 335"/>
                    <a:gd name="T28" fmla="*/ 114 w 551"/>
                    <a:gd name="T29" fmla="*/ 317 h 335"/>
                    <a:gd name="T30" fmla="*/ 75 w 551"/>
                    <a:gd name="T31" fmla="*/ 298 h 335"/>
                    <a:gd name="T32" fmla="*/ 52 w 551"/>
                    <a:gd name="T33" fmla="*/ 282 h 335"/>
                    <a:gd name="T34" fmla="*/ 24 w 551"/>
                    <a:gd name="T35" fmla="*/ 258 h 335"/>
                    <a:gd name="T36" fmla="*/ 9 w 551"/>
                    <a:gd name="T37" fmla="*/ 238 h 335"/>
                    <a:gd name="T38" fmla="*/ 0 w 551"/>
                    <a:gd name="T39" fmla="*/ 222 h 335"/>
                    <a:gd name="T40" fmla="*/ 0 w 551"/>
                    <a:gd name="T41" fmla="*/ 204 h 335"/>
                    <a:gd name="T42" fmla="*/ 6 w 551"/>
                    <a:gd name="T43" fmla="*/ 182 h 335"/>
                    <a:gd name="T44" fmla="*/ 18 w 551"/>
                    <a:gd name="T45" fmla="*/ 166 h 335"/>
                    <a:gd name="T46" fmla="*/ 27 w 551"/>
                    <a:gd name="T47" fmla="*/ 131 h 335"/>
                    <a:gd name="T48" fmla="*/ 31 w 551"/>
                    <a:gd name="T49" fmla="*/ 112 h 335"/>
                    <a:gd name="T50" fmla="*/ 283 w 551"/>
                    <a:gd name="T51" fmla="*/ 128 h 335"/>
                    <a:gd name="T52" fmla="*/ 316 w 551"/>
                    <a:gd name="T53" fmla="*/ 122 h 335"/>
                    <a:gd name="T54" fmla="*/ 357 w 551"/>
                    <a:gd name="T55" fmla="*/ 109 h 335"/>
                    <a:gd name="T56" fmla="*/ 388 w 551"/>
                    <a:gd name="T57" fmla="*/ 93 h 335"/>
                    <a:gd name="T58" fmla="*/ 421 w 551"/>
                    <a:gd name="T59" fmla="*/ 73 h 335"/>
                    <a:gd name="T60" fmla="*/ 453 w 551"/>
                    <a:gd name="T61" fmla="*/ 44 h 335"/>
                    <a:gd name="T62" fmla="*/ 472 w 551"/>
                    <a:gd name="T63" fmla="*/ 19 h 335"/>
                    <a:gd name="T64" fmla="*/ 486 w 551"/>
                    <a:gd name="T65" fmla="*/ 0 h 335"/>
                    <a:gd name="T66" fmla="*/ 534 w 551"/>
                    <a:gd name="T67" fmla="*/ 48 h 33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9" name="Freeform 26"/>
                <p:cNvSpPr>
                  <a:spLocks/>
                </p:cNvSpPr>
                <p:nvPr/>
              </p:nvSpPr>
              <p:spPr bwMode="auto">
                <a:xfrm>
                  <a:off x="5197" y="119"/>
                  <a:ext cx="475" cy="552"/>
                </a:xfrm>
                <a:custGeom>
                  <a:avLst/>
                  <a:gdLst>
                    <a:gd name="T0" fmla="*/ 0 w 475"/>
                    <a:gd name="T1" fmla="*/ 0 h 552"/>
                    <a:gd name="T2" fmla="*/ 0 w 475"/>
                    <a:gd name="T3" fmla="*/ 294 h 552"/>
                    <a:gd name="T4" fmla="*/ 28 w 475"/>
                    <a:gd name="T5" fmla="*/ 291 h 552"/>
                    <a:gd name="T6" fmla="*/ 63 w 475"/>
                    <a:gd name="T7" fmla="*/ 293 h 552"/>
                    <a:gd name="T8" fmla="*/ 121 w 475"/>
                    <a:gd name="T9" fmla="*/ 299 h 552"/>
                    <a:gd name="T10" fmla="*/ 178 w 475"/>
                    <a:gd name="T11" fmla="*/ 310 h 552"/>
                    <a:gd name="T12" fmla="*/ 231 w 475"/>
                    <a:gd name="T13" fmla="*/ 323 h 552"/>
                    <a:gd name="T14" fmla="*/ 274 w 475"/>
                    <a:gd name="T15" fmla="*/ 339 h 552"/>
                    <a:gd name="T16" fmla="*/ 325 w 475"/>
                    <a:gd name="T17" fmla="*/ 364 h 552"/>
                    <a:gd name="T18" fmla="*/ 364 w 475"/>
                    <a:gd name="T19" fmla="*/ 390 h 552"/>
                    <a:gd name="T20" fmla="*/ 393 w 475"/>
                    <a:gd name="T21" fmla="*/ 415 h 552"/>
                    <a:gd name="T22" fmla="*/ 414 w 475"/>
                    <a:gd name="T23" fmla="*/ 439 h 552"/>
                    <a:gd name="T24" fmla="*/ 427 w 475"/>
                    <a:gd name="T25" fmla="*/ 461 h 552"/>
                    <a:gd name="T26" fmla="*/ 439 w 475"/>
                    <a:gd name="T27" fmla="*/ 488 h 552"/>
                    <a:gd name="T28" fmla="*/ 444 w 475"/>
                    <a:gd name="T29" fmla="*/ 513 h 552"/>
                    <a:gd name="T30" fmla="*/ 451 w 475"/>
                    <a:gd name="T31" fmla="*/ 551 h 552"/>
                    <a:gd name="T32" fmla="*/ 457 w 475"/>
                    <a:gd name="T33" fmla="*/ 518 h 552"/>
                    <a:gd name="T34" fmla="*/ 466 w 475"/>
                    <a:gd name="T35" fmla="*/ 481 h 552"/>
                    <a:gd name="T36" fmla="*/ 469 w 475"/>
                    <a:gd name="T37" fmla="*/ 453 h 552"/>
                    <a:gd name="T38" fmla="*/ 474 w 475"/>
                    <a:gd name="T39" fmla="*/ 420 h 552"/>
                    <a:gd name="T40" fmla="*/ 472 w 475"/>
                    <a:gd name="T41" fmla="*/ 393 h 552"/>
                    <a:gd name="T42" fmla="*/ 466 w 475"/>
                    <a:gd name="T43" fmla="*/ 361 h 552"/>
                    <a:gd name="T44" fmla="*/ 459 w 475"/>
                    <a:gd name="T45" fmla="*/ 317 h 552"/>
                    <a:gd name="T46" fmla="*/ 444 w 475"/>
                    <a:gd name="T47" fmla="*/ 279 h 552"/>
                    <a:gd name="T48" fmla="*/ 424 w 475"/>
                    <a:gd name="T49" fmla="*/ 238 h 552"/>
                    <a:gd name="T50" fmla="*/ 399 w 475"/>
                    <a:gd name="T51" fmla="*/ 196 h 552"/>
                    <a:gd name="T52" fmla="*/ 363 w 475"/>
                    <a:gd name="T53" fmla="*/ 152 h 552"/>
                    <a:gd name="T54" fmla="*/ 322 w 475"/>
                    <a:gd name="T55" fmla="*/ 116 h 552"/>
                    <a:gd name="T56" fmla="*/ 286 w 475"/>
                    <a:gd name="T57" fmla="*/ 87 h 552"/>
                    <a:gd name="T58" fmla="*/ 241 w 475"/>
                    <a:gd name="T59" fmla="*/ 60 h 552"/>
                    <a:gd name="T60" fmla="*/ 195 w 475"/>
                    <a:gd name="T61" fmla="*/ 40 h 552"/>
                    <a:gd name="T62" fmla="*/ 141 w 475"/>
                    <a:gd name="T63" fmla="*/ 21 h 552"/>
                    <a:gd name="T64" fmla="*/ 94 w 475"/>
                    <a:gd name="T65" fmla="*/ 10 h 552"/>
                    <a:gd name="T66" fmla="*/ 39 w 475"/>
                    <a:gd name="T67" fmla="*/ 3 h 552"/>
                    <a:gd name="T68" fmla="*/ 0 w 475"/>
                    <a:gd name="T69" fmla="*/ 0 h 55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0" name="Freeform 27"/>
                <p:cNvSpPr>
                  <a:spLocks/>
                </p:cNvSpPr>
                <p:nvPr/>
              </p:nvSpPr>
              <p:spPr bwMode="auto">
                <a:xfrm>
                  <a:off x="5228" y="687"/>
                  <a:ext cx="156" cy="117"/>
                </a:xfrm>
                <a:custGeom>
                  <a:avLst/>
                  <a:gdLst>
                    <a:gd name="T0" fmla="*/ 83 w 156"/>
                    <a:gd name="T1" fmla="*/ 0 h 117"/>
                    <a:gd name="T2" fmla="*/ 134 w 156"/>
                    <a:gd name="T3" fmla="*/ 19 h 117"/>
                    <a:gd name="T4" fmla="*/ 152 w 156"/>
                    <a:gd name="T5" fmla="*/ 45 h 117"/>
                    <a:gd name="T6" fmla="*/ 155 w 156"/>
                    <a:gd name="T7" fmla="*/ 70 h 117"/>
                    <a:gd name="T8" fmla="*/ 155 w 156"/>
                    <a:gd name="T9" fmla="*/ 83 h 117"/>
                    <a:gd name="T10" fmla="*/ 146 w 156"/>
                    <a:gd name="T11" fmla="*/ 99 h 117"/>
                    <a:gd name="T12" fmla="*/ 126 w 156"/>
                    <a:gd name="T13" fmla="*/ 107 h 117"/>
                    <a:gd name="T14" fmla="*/ 105 w 156"/>
                    <a:gd name="T15" fmla="*/ 113 h 117"/>
                    <a:gd name="T16" fmla="*/ 86 w 156"/>
                    <a:gd name="T17" fmla="*/ 116 h 117"/>
                    <a:gd name="T18" fmla="*/ 69 w 156"/>
                    <a:gd name="T19" fmla="*/ 116 h 117"/>
                    <a:gd name="T20" fmla="*/ 41 w 156"/>
                    <a:gd name="T21" fmla="*/ 111 h 117"/>
                    <a:gd name="T22" fmla="*/ 21 w 156"/>
                    <a:gd name="T23" fmla="*/ 106 h 117"/>
                    <a:gd name="T24" fmla="*/ 9 w 156"/>
                    <a:gd name="T25" fmla="*/ 98 h 117"/>
                    <a:gd name="T26" fmla="*/ 2 w 156"/>
                    <a:gd name="T27" fmla="*/ 89 h 117"/>
                    <a:gd name="T28" fmla="*/ 0 w 156"/>
                    <a:gd name="T29" fmla="*/ 78 h 117"/>
                    <a:gd name="T30" fmla="*/ 2 w 156"/>
                    <a:gd name="T31" fmla="*/ 60 h 117"/>
                    <a:gd name="T32" fmla="*/ 9 w 156"/>
                    <a:gd name="T33" fmla="*/ 11 h 117"/>
                    <a:gd name="T34" fmla="*/ 83 w 156"/>
                    <a:gd name="T35" fmla="*/ 0 h 1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1" name="Freeform 28"/>
                <p:cNvSpPr>
                  <a:spLocks/>
                </p:cNvSpPr>
                <p:nvPr/>
              </p:nvSpPr>
              <p:spPr bwMode="auto">
                <a:xfrm>
                  <a:off x="5224" y="699"/>
                  <a:ext cx="88" cy="75"/>
                </a:xfrm>
                <a:custGeom>
                  <a:avLst/>
                  <a:gdLst>
                    <a:gd name="T0" fmla="*/ 0 w 88"/>
                    <a:gd name="T1" fmla="*/ 69 h 75"/>
                    <a:gd name="T2" fmla="*/ 11 w 88"/>
                    <a:gd name="T3" fmla="*/ 0 h 75"/>
                    <a:gd name="T4" fmla="*/ 54 w 88"/>
                    <a:gd name="T5" fmla="*/ 5 h 75"/>
                    <a:gd name="T6" fmla="*/ 87 w 88"/>
                    <a:gd name="T7" fmla="*/ 9 h 75"/>
                    <a:gd name="T8" fmla="*/ 78 w 88"/>
                    <a:gd name="T9" fmla="*/ 74 h 75"/>
                    <a:gd name="T10" fmla="*/ 75 w 88"/>
                    <a:gd name="T11" fmla="*/ 59 h 75"/>
                    <a:gd name="T12" fmla="*/ 65 w 88"/>
                    <a:gd name="T13" fmla="*/ 48 h 75"/>
                    <a:gd name="T14" fmla="*/ 47 w 88"/>
                    <a:gd name="T15" fmla="*/ 44 h 75"/>
                    <a:gd name="T16" fmla="*/ 27 w 88"/>
                    <a:gd name="T17" fmla="*/ 45 h 75"/>
                    <a:gd name="T18" fmla="*/ 11 w 88"/>
                    <a:gd name="T19" fmla="*/ 52 h 75"/>
                    <a:gd name="T20" fmla="*/ 0 w 88"/>
                    <a:gd name="T21" fmla="*/ 69 h 7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2" name="Freeform 29"/>
                <p:cNvSpPr>
                  <a:spLocks/>
                </p:cNvSpPr>
                <p:nvPr/>
              </p:nvSpPr>
              <p:spPr bwMode="auto">
                <a:xfrm>
                  <a:off x="5101" y="479"/>
                  <a:ext cx="319" cy="286"/>
                </a:xfrm>
                <a:custGeom>
                  <a:avLst/>
                  <a:gdLst>
                    <a:gd name="T0" fmla="*/ 1 w 319"/>
                    <a:gd name="T1" fmla="*/ 275 h 286"/>
                    <a:gd name="T2" fmla="*/ 3 w 319"/>
                    <a:gd name="T3" fmla="*/ 254 h 286"/>
                    <a:gd name="T4" fmla="*/ 12 w 319"/>
                    <a:gd name="T5" fmla="*/ 235 h 286"/>
                    <a:gd name="T6" fmla="*/ 19 w 319"/>
                    <a:gd name="T7" fmla="*/ 219 h 286"/>
                    <a:gd name="T8" fmla="*/ 24 w 319"/>
                    <a:gd name="T9" fmla="*/ 194 h 286"/>
                    <a:gd name="T10" fmla="*/ 30 w 319"/>
                    <a:gd name="T11" fmla="*/ 161 h 286"/>
                    <a:gd name="T12" fmla="*/ 34 w 319"/>
                    <a:gd name="T13" fmla="*/ 126 h 286"/>
                    <a:gd name="T14" fmla="*/ 37 w 319"/>
                    <a:gd name="T15" fmla="*/ 94 h 286"/>
                    <a:gd name="T16" fmla="*/ 39 w 319"/>
                    <a:gd name="T17" fmla="*/ 67 h 286"/>
                    <a:gd name="T18" fmla="*/ 40 w 319"/>
                    <a:gd name="T19" fmla="*/ 43 h 286"/>
                    <a:gd name="T20" fmla="*/ 48 w 319"/>
                    <a:gd name="T21" fmla="*/ 29 h 286"/>
                    <a:gd name="T22" fmla="*/ 63 w 319"/>
                    <a:gd name="T23" fmla="*/ 16 h 286"/>
                    <a:gd name="T24" fmla="*/ 78 w 319"/>
                    <a:gd name="T25" fmla="*/ 9 h 286"/>
                    <a:gd name="T26" fmla="*/ 102 w 319"/>
                    <a:gd name="T27" fmla="*/ 2 h 286"/>
                    <a:gd name="T28" fmla="*/ 129 w 319"/>
                    <a:gd name="T29" fmla="*/ 0 h 286"/>
                    <a:gd name="T30" fmla="*/ 171 w 319"/>
                    <a:gd name="T31" fmla="*/ 0 h 286"/>
                    <a:gd name="T32" fmla="*/ 208 w 319"/>
                    <a:gd name="T33" fmla="*/ 2 h 286"/>
                    <a:gd name="T34" fmla="*/ 244 w 319"/>
                    <a:gd name="T35" fmla="*/ 9 h 286"/>
                    <a:gd name="T36" fmla="*/ 277 w 319"/>
                    <a:gd name="T37" fmla="*/ 21 h 286"/>
                    <a:gd name="T38" fmla="*/ 298 w 319"/>
                    <a:gd name="T39" fmla="*/ 35 h 286"/>
                    <a:gd name="T40" fmla="*/ 310 w 319"/>
                    <a:gd name="T41" fmla="*/ 47 h 286"/>
                    <a:gd name="T42" fmla="*/ 318 w 319"/>
                    <a:gd name="T43" fmla="*/ 61 h 286"/>
                    <a:gd name="T44" fmla="*/ 316 w 319"/>
                    <a:gd name="T45" fmla="*/ 75 h 286"/>
                    <a:gd name="T46" fmla="*/ 313 w 319"/>
                    <a:gd name="T47" fmla="*/ 89 h 286"/>
                    <a:gd name="T48" fmla="*/ 303 w 319"/>
                    <a:gd name="T49" fmla="*/ 104 h 286"/>
                    <a:gd name="T50" fmla="*/ 295 w 319"/>
                    <a:gd name="T51" fmla="*/ 123 h 286"/>
                    <a:gd name="T52" fmla="*/ 291 w 319"/>
                    <a:gd name="T53" fmla="*/ 149 h 286"/>
                    <a:gd name="T54" fmla="*/ 288 w 319"/>
                    <a:gd name="T55" fmla="*/ 176 h 286"/>
                    <a:gd name="T56" fmla="*/ 283 w 319"/>
                    <a:gd name="T57" fmla="*/ 200 h 286"/>
                    <a:gd name="T58" fmla="*/ 282 w 319"/>
                    <a:gd name="T59" fmla="*/ 235 h 286"/>
                    <a:gd name="T60" fmla="*/ 280 w 319"/>
                    <a:gd name="T61" fmla="*/ 265 h 286"/>
                    <a:gd name="T62" fmla="*/ 280 w 319"/>
                    <a:gd name="T63" fmla="*/ 285 h 286"/>
                    <a:gd name="T64" fmla="*/ 270 w 319"/>
                    <a:gd name="T65" fmla="*/ 260 h 286"/>
                    <a:gd name="T66" fmla="*/ 250 w 319"/>
                    <a:gd name="T67" fmla="*/ 248 h 286"/>
                    <a:gd name="T68" fmla="*/ 232 w 319"/>
                    <a:gd name="T69" fmla="*/ 241 h 286"/>
                    <a:gd name="T70" fmla="*/ 210 w 319"/>
                    <a:gd name="T71" fmla="*/ 236 h 286"/>
                    <a:gd name="T72" fmla="*/ 175 w 319"/>
                    <a:gd name="T73" fmla="*/ 229 h 286"/>
                    <a:gd name="T74" fmla="*/ 141 w 319"/>
                    <a:gd name="T75" fmla="*/ 228 h 286"/>
                    <a:gd name="T76" fmla="*/ 121 w 319"/>
                    <a:gd name="T77" fmla="*/ 228 h 286"/>
                    <a:gd name="T78" fmla="*/ 90 w 319"/>
                    <a:gd name="T79" fmla="*/ 230 h 286"/>
                    <a:gd name="T80" fmla="*/ 54 w 319"/>
                    <a:gd name="T81" fmla="*/ 237 h 286"/>
                    <a:gd name="T82" fmla="*/ 31 w 319"/>
                    <a:gd name="T83" fmla="*/ 246 h 286"/>
                    <a:gd name="T84" fmla="*/ 16 w 319"/>
                    <a:gd name="T85" fmla="*/ 255 h 286"/>
                    <a:gd name="T86" fmla="*/ 0 w 319"/>
                    <a:gd name="T87" fmla="*/ 268 h 28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3" name="Freeform 30"/>
                <p:cNvSpPr>
                  <a:spLocks/>
                </p:cNvSpPr>
                <p:nvPr/>
              </p:nvSpPr>
              <p:spPr bwMode="auto">
                <a:xfrm>
                  <a:off x="4371" y="119"/>
                  <a:ext cx="832" cy="420"/>
                </a:xfrm>
                <a:custGeom>
                  <a:avLst/>
                  <a:gdLst>
                    <a:gd name="T0" fmla="*/ 0 w 832"/>
                    <a:gd name="T1" fmla="*/ 0 h 420"/>
                    <a:gd name="T2" fmla="*/ 0 w 832"/>
                    <a:gd name="T3" fmla="*/ 356 h 420"/>
                    <a:gd name="T4" fmla="*/ 84 w 832"/>
                    <a:gd name="T5" fmla="*/ 374 h 420"/>
                    <a:gd name="T6" fmla="*/ 153 w 832"/>
                    <a:gd name="T7" fmla="*/ 393 h 420"/>
                    <a:gd name="T8" fmla="*/ 210 w 832"/>
                    <a:gd name="T9" fmla="*/ 404 h 420"/>
                    <a:gd name="T10" fmla="*/ 258 w 832"/>
                    <a:gd name="T11" fmla="*/ 410 h 420"/>
                    <a:gd name="T12" fmla="*/ 312 w 832"/>
                    <a:gd name="T13" fmla="*/ 416 h 420"/>
                    <a:gd name="T14" fmla="*/ 402 w 832"/>
                    <a:gd name="T15" fmla="*/ 419 h 420"/>
                    <a:gd name="T16" fmla="*/ 485 w 832"/>
                    <a:gd name="T17" fmla="*/ 412 h 420"/>
                    <a:gd name="T18" fmla="*/ 570 w 832"/>
                    <a:gd name="T19" fmla="*/ 399 h 420"/>
                    <a:gd name="T20" fmla="*/ 652 w 832"/>
                    <a:gd name="T21" fmla="*/ 377 h 420"/>
                    <a:gd name="T22" fmla="*/ 724 w 832"/>
                    <a:gd name="T23" fmla="*/ 347 h 420"/>
                    <a:gd name="T24" fmla="*/ 784 w 832"/>
                    <a:gd name="T25" fmla="*/ 306 h 420"/>
                    <a:gd name="T26" fmla="*/ 829 w 832"/>
                    <a:gd name="T27" fmla="*/ 291 h 420"/>
                    <a:gd name="T28" fmla="*/ 831 w 832"/>
                    <a:gd name="T29" fmla="*/ 2 h 420"/>
                    <a:gd name="T30" fmla="*/ 786 w 832"/>
                    <a:gd name="T31" fmla="*/ 9 h 420"/>
                    <a:gd name="T32" fmla="*/ 726 w 832"/>
                    <a:gd name="T33" fmla="*/ 29 h 420"/>
                    <a:gd name="T34" fmla="*/ 654 w 832"/>
                    <a:gd name="T35" fmla="*/ 55 h 420"/>
                    <a:gd name="T36" fmla="*/ 585 w 832"/>
                    <a:gd name="T37" fmla="*/ 70 h 420"/>
                    <a:gd name="T38" fmla="*/ 515 w 832"/>
                    <a:gd name="T39" fmla="*/ 78 h 420"/>
                    <a:gd name="T40" fmla="*/ 468 w 832"/>
                    <a:gd name="T41" fmla="*/ 82 h 420"/>
                    <a:gd name="T42" fmla="*/ 428 w 832"/>
                    <a:gd name="T43" fmla="*/ 84 h 420"/>
                    <a:gd name="T44" fmla="*/ 358 w 832"/>
                    <a:gd name="T45" fmla="*/ 84 h 420"/>
                    <a:gd name="T46" fmla="*/ 314 w 832"/>
                    <a:gd name="T47" fmla="*/ 81 h 420"/>
                    <a:gd name="T48" fmla="*/ 274 w 832"/>
                    <a:gd name="T49" fmla="*/ 76 h 420"/>
                    <a:gd name="T50" fmla="*/ 229 w 832"/>
                    <a:gd name="T51" fmla="*/ 73 h 420"/>
                    <a:gd name="T52" fmla="*/ 190 w 832"/>
                    <a:gd name="T53" fmla="*/ 66 h 420"/>
                    <a:gd name="T54" fmla="*/ 140 w 832"/>
                    <a:gd name="T55" fmla="*/ 57 h 420"/>
                    <a:gd name="T56" fmla="*/ 96 w 832"/>
                    <a:gd name="T57" fmla="*/ 44 h 420"/>
                    <a:gd name="T58" fmla="*/ 49 w 832"/>
                    <a:gd name="T59" fmla="*/ 24 h 420"/>
                    <a:gd name="T60" fmla="*/ 0 w 832"/>
                    <a:gd name="T61" fmla="*/ 0 h 420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38" name="Freeform 31"/>
              <p:cNvSpPr>
                <a:spLocks/>
              </p:cNvSpPr>
              <p:nvPr/>
            </p:nvSpPr>
            <p:spPr bwMode="auto">
              <a:xfrm>
                <a:off x="5217" y="774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Freeform 32"/>
              <p:cNvSpPr>
                <a:spLocks/>
              </p:cNvSpPr>
              <p:nvPr/>
            </p:nvSpPr>
            <p:spPr bwMode="auto">
              <a:xfrm>
                <a:off x="5213" y="787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Freeform 33"/>
              <p:cNvSpPr>
                <a:spLocks/>
              </p:cNvSpPr>
              <p:nvPr/>
            </p:nvSpPr>
            <p:spPr bwMode="auto">
              <a:xfrm>
                <a:off x="423" y="765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Freeform 34"/>
              <p:cNvSpPr>
                <a:spLocks/>
              </p:cNvSpPr>
              <p:nvPr/>
            </p:nvSpPr>
            <p:spPr bwMode="auto">
              <a:xfrm>
                <a:off x="495" y="779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Line 35"/>
              <p:cNvSpPr>
                <a:spLocks noChangeShapeType="1"/>
              </p:cNvSpPr>
              <p:nvPr/>
            </p:nvSpPr>
            <p:spPr bwMode="auto">
              <a:xfrm flipV="1">
                <a:off x="1968" y="350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00" name="Freeform 36"/>
              <p:cNvSpPr>
                <a:spLocks/>
              </p:cNvSpPr>
              <p:nvPr/>
            </p:nvSpPr>
            <p:spPr bwMode="auto">
              <a:xfrm>
                <a:off x="1356" y="63"/>
                <a:ext cx="2967" cy="457"/>
              </a:xfrm>
              <a:custGeom>
                <a:avLst/>
                <a:gdLst>
                  <a:gd name="T0" fmla="*/ 0 w 2967"/>
                  <a:gd name="T1" fmla="*/ 122 h 457"/>
                  <a:gd name="T2" fmla="*/ 207 w 2967"/>
                  <a:gd name="T3" fmla="*/ 78 h 457"/>
                  <a:gd name="T4" fmla="*/ 442 w 2967"/>
                  <a:gd name="T5" fmla="*/ 48 h 457"/>
                  <a:gd name="T6" fmla="*/ 640 w 2967"/>
                  <a:gd name="T7" fmla="*/ 32 h 457"/>
                  <a:gd name="T8" fmla="*/ 897 w 2967"/>
                  <a:gd name="T9" fmla="*/ 16 h 457"/>
                  <a:gd name="T10" fmla="*/ 1215 w 2967"/>
                  <a:gd name="T11" fmla="*/ 2 h 457"/>
                  <a:gd name="T12" fmla="*/ 1392 w 2967"/>
                  <a:gd name="T13" fmla="*/ 0 h 457"/>
                  <a:gd name="T14" fmla="*/ 1710 w 2967"/>
                  <a:gd name="T15" fmla="*/ 0 h 457"/>
                  <a:gd name="T16" fmla="*/ 1997 w 2967"/>
                  <a:gd name="T17" fmla="*/ 10 h 457"/>
                  <a:gd name="T18" fmla="*/ 2258 w 2967"/>
                  <a:gd name="T19" fmla="*/ 21 h 457"/>
                  <a:gd name="T20" fmla="*/ 2493 w 2967"/>
                  <a:gd name="T21" fmla="*/ 38 h 457"/>
                  <a:gd name="T22" fmla="*/ 2674 w 2967"/>
                  <a:gd name="T23" fmla="*/ 54 h 457"/>
                  <a:gd name="T24" fmla="*/ 2828 w 2967"/>
                  <a:gd name="T25" fmla="*/ 73 h 457"/>
                  <a:gd name="T26" fmla="*/ 2966 w 2967"/>
                  <a:gd name="T27" fmla="*/ 92 h 457"/>
                  <a:gd name="T28" fmla="*/ 2966 w 2967"/>
                  <a:gd name="T29" fmla="*/ 456 h 457"/>
                  <a:gd name="T30" fmla="*/ 2833 w 2967"/>
                  <a:gd name="T31" fmla="*/ 434 h 457"/>
                  <a:gd name="T32" fmla="*/ 2563 w 2967"/>
                  <a:gd name="T33" fmla="*/ 399 h 457"/>
                  <a:gd name="T34" fmla="*/ 2382 w 2967"/>
                  <a:gd name="T35" fmla="*/ 382 h 457"/>
                  <a:gd name="T36" fmla="*/ 2134 w 2967"/>
                  <a:gd name="T37" fmla="*/ 366 h 457"/>
                  <a:gd name="T38" fmla="*/ 1944 w 2967"/>
                  <a:gd name="T39" fmla="*/ 358 h 457"/>
                  <a:gd name="T40" fmla="*/ 1746 w 2967"/>
                  <a:gd name="T41" fmla="*/ 350 h 457"/>
                  <a:gd name="T42" fmla="*/ 1529 w 2967"/>
                  <a:gd name="T43" fmla="*/ 350 h 457"/>
                  <a:gd name="T44" fmla="*/ 1295 w 2967"/>
                  <a:gd name="T45" fmla="*/ 350 h 457"/>
                  <a:gd name="T46" fmla="*/ 1047 w 2967"/>
                  <a:gd name="T47" fmla="*/ 355 h 457"/>
                  <a:gd name="T48" fmla="*/ 853 w 2967"/>
                  <a:gd name="T49" fmla="*/ 363 h 457"/>
                  <a:gd name="T50" fmla="*/ 654 w 2967"/>
                  <a:gd name="T51" fmla="*/ 374 h 457"/>
                  <a:gd name="T52" fmla="*/ 468 w 2967"/>
                  <a:gd name="T53" fmla="*/ 388 h 457"/>
                  <a:gd name="T54" fmla="*/ 296 w 2967"/>
                  <a:gd name="T55" fmla="*/ 404 h 457"/>
                  <a:gd name="T56" fmla="*/ 150 w 2967"/>
                  <a:gd name="T57" fmla="*/ 423 h 457"/>
                  <a:gd name="T58" fmla="*/ 13 w 2967"/>
                  <a:gd name="T59" fmla="*/ 445 h 457"/>
                  <a:gd name="T60" fmla="*/ 0 w 2967"/>
                  <a:gd name="T61" fmla="*/ 122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01" name="Freeform 37"/>
              <p:cNvSpPr>
                <a:spLocks/>
              </p:cNvSpPr>
              <p:nvPr/>
            </p:nvSpPr>
            <p:spPr bwMode="auto">
              <a:xfrm>
                <a:off x="555" y="159"/>
                <a:ext cx="823" cy="431"/>
              </a:xfrm>
              <a:custGeom>
                <a:avLst/>
                <a:gdLst>
                  <a:gd name="T0" fmla="*/ 815 w 823"/>
                  <a:gd name="T1" fmla="*/ 27 h 431"/>
                  <a:gd name="T2" fmla="*/ 822 w 823"/>
                  <a:gd name="T3" fmla="*/ 350 h 431"/>
                  <a:gd name="T4" fmla="*/ 746 w 823"/>
                  <a:gd name="T5" fmla="*/ 382 h 431"/>
                  <a:gd name="T6" fmla="*/ 676 w 823"/>
                  <a:gd name="T7" fmla="*/ 404 h 431"/>
                  <a:gd name="T8" fmla="*/ 619 w 823"/>
                  <a:gd name="T9" fmla="*/ 415 h 431"/>
                  <a:gd name="T10" fmla="*/ 571 w 823"/>
                  <a:gd name="T11" fmla="*/ 421 h 431"/>
                  <a:gd name="T12" fmla="*/ 517 w 823"/>
                  <a:gd name="T13" fmla="*/ 427 h 431"/>
                  <a:gd name="T14" fmla="*/ 427 w 823"/>
                  <a:gd name="T15" fmla="*/ 430 h 431"/>
                  <a:gd name="T16" fmla="*/ 344 w 823"/>
                  <a:gd name="T17" fmla="*/ 423 h 431"/>
                  <a:gd name="T18" fmla="*/ 259 w 823"/>
                  <a:gd name="T19" fmla="*/ 410 h 431"/>
                  <a:gd name="T20" fmla="*/ 177 w 823"/>
                  <a:gd name="T21" fmla="*/ 388 h 431"/>
                  <a:gd name="T22" fmla="*/ 105 w 823"/>
                  <a:gd name="T23" fmla="*/ 358 h 431"/>
                  <a:gd name="T24" fmla="*/ 41 w 823"/>
                  <a:gd name="T25" fmla="*/ 325 h 431"/>
                  <a:gd name="T26" fmla="*/ 0 w 823"/>
                  <a:gd name="T27" fmla="*/ 294 h 431"/>
                  <a:gd name="T28" fmla="*/ 0 w 823"/>
                  <a:gd name="T29" fmla="*/ 0 h 431"/>
                  <a:gd name="T30" fmla="*/ 46 w 823"/>
                  <a:gd name="T31" fmla="*/ 25 h 431"/>
                  <a:gd name="T32" fmla="*/ 105 w 823"/>
                  <a:gd name="T33" fmla="*/ 47 h 431"/>
                  <a:gd name="T34" fmla="*/ 175 w 823"/>
                  <a:gd name="T35" fmla="*/ 66 h 431"/>
                  <a:gd name="T36" fmla="*/ 244 w 823"/>
                  <a:gd name="T37" fmla="*/ 81 h 431"/>
                  <a:gd name="T38" fmla="*/ 314 w 823"/>
                  <a:gd name="T39" fmla="*/ 89 h 431"/>
                  <a:gd name="T40" fmla="*/ 361 w 823"/>
                  <a:gd name="T41" fmla="*/ 93 h 431"/>
                  <a:gd name="T42" fmla="*/ 401 w 823"/>
                  <a:gd name="T43" fmla="*/ 95 h 431"/>
                  <a:gd name="T44" fmla="*/ 471 w 823"/>
                  <a:gd name="T45" fmla="*/ 95 h 431"/>
                  <a:gd name="T46" fmla="*/ 515 w 823"/>
                  <a:gd name="T47" fmla="*/ 92 h 431"/>
                  <a:gd name="T48" fmla="*/ 555 w 823"/>
                  <a:gd name="T49" fmla="*/ 87 h 431"/>
                  <a:gd name="T50" fmla="*/ 600 w 823"/>
                  <a:gd name="T51" fmla="*/ 84 h 431"/>
                  <a:gd name="T52" fmla="*/ 640 w 823"/>
                  <a:gd name="T53" fmla="*/ 76 h 431"/>
                  <a:gd name="T54" fmla="*/ 689 w 823"/>
                  <a:gd name="T55" fmla="*/ 67 h 431"/>
                  <a:gd name="T56" fmla="*/ 733 w 823"/>
                  <a:gd name="T57" fmla="*/ 55 h 431"/>
                  <a:gd name="T58" fmla="*/ 777 w 823"/>
                  <a:gd name="T59" fmla="*/ 41 h 431"/>
                  <a:gd name="T60" fmla="*/ 815 w 823"/>
                  <a:gd name="T61" fmla="*/ 27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45" name="Freeform 38"/>
              <p:cNvSpPr>
                <a:spLocks/>
              </p:cNvSpPr>
              <p:nvPr/>
            </p:nvSpPr>
            <p:spPr bwMode="auto">
              <a:xfrm>
                <a:off x="102" y="573"/>
                <a:ext cx="551" cy="340"/>
              </a:xfrm>
              <a:custGeom>
                <a:avLst/>
                <a:gdLst>
                  <a:gd name="T0" fmla="*/ 16 w 551"/>
                  <a:gd name="T1" fmla="*/ 53 h 340"/>
                  <a:gd name="T2" fmla="*/ 0 w 551"/>
                  <a:gd name="T3" fmla="*/ 122 h 340"/>
                  <a:gd name="T4" fmla="*/ 10 w 551"/>
                  <a:gd name="T5" fmla="*/ 146 h 340"/>
                  <a:gd name="T6" fmla="*/ 33 w 551"/>
                  <a:gd name="T7" fmla="*/ 184 h 340"/>
                  <a:gd name="T8" fmla="*/ 57 w 551"/>
                  <a:gd name="T9" fmla="*/ 217 h 340"/>
                  <a:gd name="T10" fmla="*/ 85 w 551"/>
                  <a:gd name="T11" fmla="*/ 244 h 340"/>
                  <a:gd name="T12" fmla="*/ 120 w 551"/>
                  <a:gd name="T13" fmla="*/ 271 h 340"/>
                  <a:gd name="T14" fmla="*/ 153 w 551"/>
                  <a:gd name="T15" fmla="*/ 290 h 340"/>
                  <a:gd name="T16" fmla="*/ 189 w 551"/>
                  <a:gd name="T17" fmla="*/ 309 h 340"/>
                  <a:gd name="T18" fmla="*/ 235 w 551"/>
                  <a:gd name="T19" fmla="*/ 325 h 340"/>
                  <a:gd name="T20" fmla="*/ 270 w 551"/>
                  <a:gd name="T21" fmla="*/ 333 h 340"/>
                  <a:gd name="T22" fmla="*/ 312 w 551"/>
                  <a:gd name="T23" fmla="*/ 339 h 340"/>
                  <a:gd name="T24" fmla="*/ 351 w 551"/>
                  <a:gd name="T25" fmla="*/ 339 h 340"/>
                  <a:gd name="T26" fmla="*/ 393 w 551"/>
                  <a:gd name="T27" fmla="*/ 334 h 340"/>
                  <a:gd name="T28" fmla="*/ 436 w 551"/>
                  <a:gd name="T29" fmla="*/ 322 h 340"/>
                  <a:gd name="T30" fmla="*/ 475 w 551"/>
                  <a:gd name="T31" fmla="*/ 303 h 340"/>
                  <a:gd name="T32" fmla="*/ 498 w 551"/>
                  <a:gd name="T33" fmla="*/ 287 h 340"/>
                  <a:gd name="T34" fmla="*/ 526 w 551"/>
                  <a:gd name="T35" fmla="*/ 263 h 340"/>
                  <a:gd name="T36" fmla="*/ 541 w 551"/>
                  <a:gd name="T37" fmla="*/ 243 h 340"/>
                  <a:gd name="T38" fmla="*/ 550 w 551"/>
                  <a:gd name="T39" fmla="*/ 227 h 340"/>
                  <a:gd name="T40" fmla="*/ 550 w 551"/>
                  <a:gd name="T41" fmla="*/ 209 h 340"/>
                  <a:gd name="T42" fmla="*/ 544 w 551"/>
                  <a:gd name="T43" fmla="*/ 187 h 340"/>
                  <a:gd name="T44" fmla="*/ 532 w 551"/>
                  <a:gd name="T45" fmla="*/ 171 h 340"/>
                  <a:gd name="T46" fmla="*/ 523 w 551"/>
                  <a:gd name="T47" fmla="*/ 135 h 340"/>
                  <a:gd name="T48" fmla="*/ 519 w 551"/>
                  <a:gd name="T49" fmla="*/ 116 h 340"/>
                  <a:gd name="T50" fmla="*/ 267 w 551"/>
                  <a:gd name="T51" fmla="*/ 133 h 340"/>
                  <a:gd name="T52" fmla="*/ 234 w 551"/>
                  <a:gd name="T53" fmla="*/ 126 h 340"/>
                  <a:gd name="T54" fmla="*/ 193 w 551"/>
                  <a:gd name="T55" fmla="*/ 114 h 340"/>
                  <a:gd name="T56" fmla="*/ 162 w 551"/>
                  <a:gd name="T57" fmla="*/ 97 h 340"/>
                  <a:gd name="T58" fmla="*/ 129 w 551"/>
                  <a:gd name="T59" fmla="*/ 77 h 340"/>
                  <a:gd name="T60" fmla="*/ 97 w 551"/>
                  <a:gd name="T61" fmla="*/ 48 h 340"/>
                  <a:gd name="T62" fmla="*/ 78 w 551"/>
                  <a:gd name="T63" fmla="*/ 24 h 340"/>
                  <a:gd name="T64" fmla="*/ 60 w 551"/>
                  <a:gd name="T65" fmla="*/ 0 h 340"/>
                  <a:gd name="T66" fmla="*/ 16 w 551"/>
                  <a:gd name="T67" fmla="*/ 53 h 3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3" name="Freeform 39"/>
              <p:cNvSpPr>
                <a:spLocks/>
              </p:cNvSpPr>
              <p:nvPr/>
            </p:nvSpPr>
            <p:spPr bwMode="auto">
              <a:xfrm>
                <a:off x="82" y="160"/>
                <a:ext cx="475" cy="552"/>
              </a:xfrm>
              <a:custGeom>
                <a:avLst/>
                <a:gdLst>
                  <a:gd name="T0" fmla="*/ 474 w 475"/>
                  <a:gd name="T1" fmla="*/ 0 h 552"/>
                  <a:gd name="T2" fmla="*/ 474 w 475"/>
                  <a:gd name="T3" fmla="*/ 294 h 552"/>
                  <a:gd name="T4" fmla="*/ 446 w 475"/>
                  <a:gd name="T5" fmla="*/ 291 h 552"/>
                  <a:gd name="T6" fmla="*/ 411 w 475"/>
                  <a:gd name="T7" fmla="*/ 293 h 552"/>
                  <a:gd name="T8" fmla="*/ 353 w 475"/>
                  <a:gd name="T9" fmla="*/ 299 h 552"/>
                  <a:gd name="T10" fmla="*/ 296 w 475"/>
                  <a:gd name="T11" fmla="*/ 310 h 552"/>
                  <a:gd name="T12" fmla="*/ 243 w 475"/>
                  <a:gd name="T13" fmla="*/ 323 h 552"/>
                  <a:gd name="T14" fmla="*/ 200 w 475"/>
                  <a:gd name="T15" fmla="*/ 339 h 552"/>
                  <a:gd name="T16" fmla="*/ 149 w 475"/>
                  <a:gd name="T17" fmla="*/ 364 h 552"/>
                  <a:gd name="T18" fmla="*/ 110 w 475"/>
                  <a:gd name="T19" fmla="*/ 390 h 552"/>
                  <a:gd name="T20" fmla="*/ 81 w 475"/>
                  <a:gd name="T21" fmla="*/ 415 h 552"/>
                  <a:gd name="T22" fmla="*/ 60 w 475"/>
                  <a:gd name="T23" fmla="*/ 439 h 552"/>
                  <a:gd name="T24" fmla="*/ 47 w 475"/>
                  <a:gd name="T25" fmla="*/ 461 h 552"/>
                  <a:gd name="T26" fmla="*/ 35 w 475"/>
                  <a:gd name="T27" fmla="*/ 488 h 552"/>
                  <a:gd name="T28" fmla="*/ 30 w 475"/>
                  <a:gd name="T29" fmla="*/ 513 h 552"/>
                  <a:gd name="T30" fmla="*/ 23 w 475"/>
                  <a:gd name="T31" fmla="*/ 551 h 552"/>
                  <a:gd name="T32" fmla="*/ 17 w 475"/>
                  <a:gd name="T33" fmla="*/ 518 h 552"/>
                  <a:gd name="T34" fmla="*/ 8 w 475"/>
                  <a:gd name="T35" fmla="*/ 481 h 552"/>
                  <a:gd name="T36" fmla="*/ 5 w 475"/>
                  <a:gd name="T37" fmla="*/ 453 h 552"/>
                  <a:gd name="T38" fmla="*/ 0 w 475"/>
                  <a:gd name="T39" fmla="*/ 420 h 552"/>
                  <a:gd name="T40" fmla="*/ 2 w 475"/>
                  <a:gd name="T41" fmla="*/ 393 h 552"/>
                  <a:gd name="T42" fmla="*/ 8 w 475"/>
                  <a:gd name="T43" fmla="*/ 361 h 552"/>
                  <a:gd name="T44" fmla="*/ 15 w 475"/>
                  <a:gd name="T45" fmla="*/ 317 h 552"/>
                  <a:gd name="T46" fmla="*/ 30 w 475"/>
                  <a:gd name="T47" fmla="*/ 279 h 552"/>
                  <a:gd name="T48" fmla="*/ 50 w 475"/>
                  <a:gd name="T49" fmla="*/ 238 h 552"/>
                  <a:gd name="T50" fmla="*/ 75 w 475"/>
                  <a:gd name="T51" fmla="*/ 196 h 552"/>
                  <a:gd name="T52" fmla="*/ 111 w 475"/>
                  <a:gd name="T53" fmla="*/ 152 h 552"/>
                  <a:gd name="T54" fmla="*/ 152 w 475"/>
                  <a:gd name="T55" fmla="*/ 116 h 552"/>
                  <a:gd name="T56" fmla="*/ 188 w 475"/>
                  <a:gd name="T57" fmla="*/ 87 h 552"/>
                  <a:gd name="T58" fmla="*/ 233 w 475"/>
                  <a:gd name="T59" fmla="*/ 60 h 552"/>
                  <a:gd name="T60" fmla="*/ 279 w 475"/>
                  <a:gd name="T61" fmla="*/ 40 h 552"/>
                  <a:gd name="T62" fmla="*/ 333 w 475"/>
                  <a:gd name="T63" fmla="*/ 21 h 552"/>
                  <a:gd name="T64" fmla="*/ 380 w 475"/>
                  <a:gd name="T65" fmla="*/ 10 h 552"/>
                  <a:gd name="T66" fmla="*/ 435 w 475"/>
                  <a:gd name="T67" fmla="*/ 3 h 552"/>
                  <a:gd name="T68" fmla="*/ 474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47" name="Freeform 40"/>
              <p:cNvSpPr>
                <a:spLocks/>
              </p:cNvSpPr>
              <p:nvPr/>
            </p:nvSpPr>
            <p:spPr bwMode="auto">
              <a:xfrm>
                <a:off x="370" y="727"/>
                <a:ext cx="156" cy="118"/>
              </a:xfrm>
              <a:custGeom>
                <a:avLst/>
                <a:gdLst>
                  <a:gd name="T0" fmla="*/ 72 w 156"/>
                  <a:gd name="T1" fmla="*/ 0 h 118"/>
                  <a:gd name="T2" fmla="*/ 21 w 156"/>
                  <a:gd name="T3" fmla="*/ 19 h 118"/>
                  <a:gd name="T4" fmla="*/ 3 w 156"/>
                  <a:gd name="T5" fmla="*/ 46 h 118"/>
                  <a:gd name="T6" fmla="*/ 0 w 156"/>
                  <a:gd name="T7" fmla="*/ 70 h 118"/>
                  <a:gd name="T8" fmla="*/ 0 w 156"/>
                  <a:gd name="T9" fmla="*/ 84 h 118"/>
                  <a:gd name="T10" fmla="*/ 9 w 156"/>
                  <a:gd name="T11" fmla="*/ 100 h 118"/>
                  <a:gd name="T12" fmla="*/ 29 w 156"/>
                  <a:gd name="T13" fmla="*/ 108 h 118"/>
                  <a:gd name="T14" fmla="*/ 50 w 156"/>
                  <a:gd name="T15" fmla="*/ 114 h 118"/>
                  <a:gd name="T16" fmla="*/ 69 w 156"/>
                  <a:gd name="T17" fmla="*/ 117 h 118"/>
                  <a:gd name="T18" fmla="*/ 86 w 156"/>
                  <a:gd name="T19" fmla="*/ 117 h 118"/>
                  <a:gd name="T20" fmla="*/ 114 w 156"/>
                  <a:gd name="T21" fmla="*/ 112 h 118"/>
                  <a:gd name="T22" fmla="*/ 134 w 156"/>
                  <a:gd name="T23" fmla="*/ 107 h 118"/>
                  <a:gd name="T24" fmla="*/ 146 w 156"/>
                  <a:gd name="T25" fmla="*/ 98 h 118"/>
                  <a:gd name="T26" fmla="*/ 153 w 156"/>
                  <a:gd name="T27" fmla="*/ 90 h 118"/>
                  <a:gd name="T28" fmla="*/ 155 w 156"/>
                  <a:gd name="T29" fmla="*/ 78 h 118"/>
                  <a:gd name="T30" fmla="*/ 153 w 156"/>
                  <a:gd name="T31" fmla="*/ 60 h 118"/>
                  <a:gd name="T32" fmla="*/ 146 w 156"/>
                  <a:gd name="T33" fmla="*/ 11 h 118"/>
                  <a:gd name="T34" fmla="*/ 72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5" name="Freeform 41"/>
              <p:cNvSpPr>
                <a:spLocks/>
              </p:cNvSpPr>
              <p:nvPr/>
            </p:nvSpPr>
            <p:spPr bwMode="auto">
              <a:xfrm>
                <a:off x="442" y="741"/>
                <a:ext cx="88" cy="74"/>
              </a:xfrm>
              <a:custGeom>
                <a:avLst/>
                <a:gdLst>
                  <a:gd name="T0" fmla="*/ 87 w 88"/>
                  <a:gd name="T1" fmla="*/ 67 h 74"/>
                  <a:gd name="T2" fmla="*/ 76 w 88"/>
                  <a:gd name="T3" fmla="*/ 0 h 74"/>
                  <a:gd name="T4" fmla="*/ 33 w 88"/>
                  <a:gd name="T5" fmla="*/ 5 h 74"/>
                  <a:gd name="T6" fmla="*/ 0 w 88"/>
                  <a:gd name="T7" fmla="*/ 8 h 74"/>
                  <a:gd name="T8" fmla="*/ 9 w 88"/>
                  <a:gd name="T9" fmla="*/ 73 h 74"/>
                  <a:gd name="T10" fmla="*/ 12 w 88"/>
                  <a:gd name="T11" fmla="*/ 57 h 74"/>
                  <a:gd name="T12" fmla="*/ 22 w 88"/>
                  <a:gd name="T13" fmla="*/ 47 h 74"/>
                  <a:gd name="T14" fmla="*/ 40 w 88"/>
                  <a:gd name="T15" fmla="*/ 43 h 74"/>
                  <a:gd name="T16" fmla="*/ 60 w 88"/>
                  <a:gd name="T17" fmla="*/ 44 h 74"/>
                  <a:gd name="T18" fmla="*/ 76 w 88"/>
                  <a:gd name="T19" fmla="*/ 51 h 74"/>
                  <a:gd name="T20" fmla="*/ 87 w 88"/>
                  <a:gd name="T21" fmla="*/ 6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06" name="Freeform 42"/>
              <p:cNvSpPr>
                <a:spLocks/>
              </p:cNvSpPr>
              <p:nvPr/>
            </p:nvSpPr>
            <p:spPr bwMode="auto">
              <a:xfrm>
                <a:off x="334" y="520"/>
                <a:ext cx="319" cy="286"/>
              </a:xfrm>
              <a:custGeom>
                <a:avLst/>
                <a:gdLst>
                  <a:gd name="T0" fmla="*/ 317 w 319"/>
                  <a:gd name="T1" fmla="*/ 275 h 286"/>
                  <a:gd name="T2" fmla="*/ 315 w 319"/>
                  <a:gd name="T3" fmla="*/ 254 h 286"/>
                  <a:gd name="T4" fmla="*/ 306 w 319"/>
                  <a:gd name="T5" fmla="*/ 235 h 286"/>
                  <a:gd name="T6" fmla="*/ 299 w 319"/>
                  <a:gd name="T7" fmla="*/ 219 h 286"/>
                  <a:gd name="T8" fmla="*/ 294 w 319"/>
                  <a:gd name="T9" fmla="*/ 194 h 286"/>
                  <a:gd name="T10" fmla="*/ 288 w 319"/>
                  <a:gd name="T11" fmla="*/ 161 h 286"/>
                  <a:gd name="T12" fmla="*/ 284 w 319"/>
                  <a:gd name="T13" fmla="*/ 126 h 286"/>
                  <a:gd name="T14" fmla="*/ 281 w 319"/>
                  <a:gd name="T15" fmla="*/ 94 h 286"/>
                  <a:gd name="T16" fmla="*/ 279 w 319"/>
                  <a:gd name="T17" fmla="*/ 67 h 286"/>
                  <a:gd name="T18" fmla="*/ 278 w 319"/>
                  <a:gd name="T19" fmla="*/ 43 h 286"/>
                  <a:gd name="T20" fmla="*/ 270 w 319"/>
                  <a:gd name="T21" fmla="*/ 29 h 286"/>
                  <a:gd name="T22" fmla="*/ 255 w 319"/>
                  <a:gd name="T23" fmla="*/ 16 h 286"/>
                  <a:gd name="T24" fmla="*/ 240 w 319"/>
                  <a:gd name="T25" fmla="*/ 9 h 286"/>
                  <a:gd name="T26" fmla="*/ 216 w 319"/>
                  <a:gd name="T27" fmla="*/ 2 h 286"/>
                  <a:gd name="T28" fmla="*/ 189 w 319"/>
                  <a:gd name="T29" fmla="*/ 0 h 286"/>
                  <a:gd name="T30" fmla="*/ 147 w 319"/>
                  <a:gd name="T31" fmla="*/ 0 h 286"/>
                  <a:gd name="T32" fmla="*/ 110 w 319"/>
                  <a:gd name="T33" fmla="*/ 2 h 286"/>
                  <a:gd name="T34" fmla="*/ 74 w 319"/>
                  <a:gd name="T35" fmla="*/ 9 h 286"/>
                  <a:gd name="T36" fmla="*/ 41 w 319"/>
                  <a:gd name="T37" fmla="*/ 21 h 286"/>
                  <a:gd name="T38" fmla="*/ 20 w 319"/>
                  <a:gd name="T39" fmla="*/ 35 h 286"/>
                  <a:gd name="T40" fmla="*/ 8 w 319"/>
                  <a:gd name="T41" fmla="*/ 47 h 286"/>
                  <a:gd name="T42" fmla="*/ 0 w 319"/>
                  <a:gd name="T43" fmla="*/ 61 h 286"/>
                  <a:gd name="T44" fmla="*/ 2 w 319"/>
                  <a:gd name="T45" fmla="*/ 75 h 286"/>
                  <a:gd name="T46" fmla="*/ 5 w 319"/>
                  <a:gd name="T47" fmla="*/ 89 h 286"/>
                  <a:gd name="T48" fmla="*/ 15 w 319"/>
                  <a:gd name="T49" fmla="*/ 104 h 286"/>
                  <a:gd name="T50" fmla="*/ 23 w 319"/>
                  <a:gd name="T51" fmla="*/ 123 h 286"/>
                  <a:gd name="T52" fmla="*/ 27 w 319"/>
                  <a:gd name="T53" fmla="*/ 149 h 286"/>
                  <a:gd name="T54" fmla="*/ 30 w 319"/>
                  <a:gd name="T55" fmla="*/ 176 h 286"/>
                  <a:gd name="T56" fmla="*/ 35 w 319"/>
                  <a:gd name="T57" fmla="*/ 200 h 286"/>
                  <a:gd name="T58" fmla="*/ 36 w 319"/>
                  <a:gd name="T59" fmla="*/ 235 h 286"/>
                  <a:gd name="T60" fmla="*/ 38 w 319"/>
                  <a:gd name="T61" fmla="*/ 265 h 286"/>
                  <a:gd name="T62" fmla="*/ 38 w 319"/>
                  <a:gd name="T63" fmla="*/ 285 h 286"/>
                  <a:gd name="T64" fmla="*/ 48 w 319"/>
                  <a:gd name="T65" fmla="*/ 260 h 286"/>
                  <a:gd name="T66" fmla="*/ 68 w 319"/>
                  <a:gd name="T67" fmla="*/ 248 h 286"/>
                  <a:gd name="T68" fmla="*/ 86 w 319"/>
                  <a:gd name="T69" fmla="*/ 241 h 286"/>
                  <a:gd name="T70" fmla="*/ 108 w 319"/>
                  <a:gd name="T71" fmla="*/ 236 h 286"/>
                  <a:gd name="T72" fmla="*/ 143 w 319"/>
                  <a:gd name="T73" fmla="*/ 229 h 286"/>
                  <a:gd name="T74" fmla="*/ 177 w 319"/>
                  <a:gd name="T75" fmla="*/ 228 h 286"/>
                  <a:gd name="T76" fmla="*/ 197 w 319"/>
                  <a:gd name="T77" fmla="*/ 228 h 286"/>
                  <a:gd name="T78" fmla="*/ 228 w 319"/>
                  <a:gd name="T79" fmla="*/ 230 h 286"/>
                  <a:gd name="T80" fmla="*/ 264 w 319"/>
                  <a:gd name="T81" fmla="*/ 237 h 286"/>
                  <a:gd name="T82" fmla="*/ 287 w 319"/>
                  <a:gd name="T83" fmla="*/ 246 h 286"/>
                  <a:gd name="T84" fmla="*/ 302 w 319"/>
                  <a:gd name="T85" fmla="*/ 255 h 286"/>
                  <a:gd name="T86" fmla="*/ 318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0" name="Freeform 43"/>
              <p:cNvSpPr>
                <a:spLocks/>
              </p:cNvSpPr>
              <p:nvPr/>
            </p:nvSpPr>
            <p:spPr bwMode="auto">
              <a:xfrm>
                <a:off x="5049" y="578"/>
                <a:ext cx="551" cy="335"/>
              </a:xfrm>
              <a:custGeom>
                <a:avLst/>
                <a:gdLst>
                  <a:gd name="T0" fmla="*/ 534 w 551"/>
                  <a:gd name="T1" fmla="*/ 48 h 335"/>
                  <a:gd name="T2" fmla="*/ 550 w 551"/>
                  <a:gd name="T3" fmla="*/ 117 h 335"/>
                  <a:gd name="T4" fmla="*/ 540 w 551"/>
                  <a:gd name="T5" fmla="*/ 142 h 335"/>
                  <a:gd name="T6" fmla="*/ 517 w 551"/>
                  <a:gd name="T7" fmla="*/ 179 h 335"/>
                  <a:gd name="T8" fmla="*/ 493 w 551"/>
                  <a:gd name="T9" fmla="*/ 212 h 335"/>
                  <a:gd name="T10" fmla="*/ 465 w 551"/>
                  <a:gd name="T11" fmla="*/ 239 h 335"/>
                  <a:gd name="T12" fmla="*/ 430 w 551"/>
                  <a:gd name="T13" fmla="*/ 267 h 335"/>
                  <a:gd name="T14" fmla="*/ 397 w 551"/>
                  <a:gd name="T15" fmla="*/ 286 h 335"/>
                  <a:gd name="T16" fmla="*/ 361 w 551"/>
                  <a:gd name="T17" fmla="*/ 304 h 335"/>
                  <a:gd name="T18" fmla="*/ 315 w 551"/>
                  <a:gd name="T19" fmla="*/ 320 h 335"/>
                  <a:gd name="T20" fmla="*/ 280 w 551"/>
                  <a:gd name="T21" fmla="*/ 328 h 335"/>
                  <a:gd name="T22" fmla="*/ 238 w 551"/>
                  <a:gd name="T23" fmla="*/ 334 h 335"/>
                  <a:gd name="T24" fmla="*/ 199 w 551"/>
                  <a:gd name="T25" fmla="*/ 334 h 335"/>
                  <a:gd name="T26" fmla="*/ 157 w 551"/>
                  <a:gd name="T27" fmla="*/ 329 h 335"/>
                  <a:gd name="T28" fmla="*/ 114 w 551"/>
                  <a:gd name="T29" fmla="*/ 317 h 335"/>
                  <a:gd name="T30" fmla="*/ 75 w 551"/>
                  <a:gd name="T31" fmla="*/ 298 h 335"/>
                  <a:gd name="T32" fmla="*/ 52 w 551"/>
                  <a:gd name="T33" fmla="*/ 282 h 335"/>
                  <a:gd name="T34" fmla="*/ 24 w 551"/>
                  <a:gd name="T35" fmla="*/ 258 h 335"/>
                  <a:gd name="T36" fmla="*/ 9 w 551"/>
                  <a:gd name="T37" fmla="*/ 238 h 335"/>
                  <a:gd name="T38" fmla="*/ 0 w 551"/>
                  <a:gd name="T39" fmla="*/ 222 h 335"/>
                  <a:gd name="T40" fmla="*/ 0 w 551"/>
                  <a:gd name="T41" fmla="*/ 204 h 335"/>
                  <a:gd name="T42" fmla="*/ 6 w 551"/>
                  <a:gd name="T43" fmla="*/ 182 h 335"/>
                  <a:gd name="T44" fmla="*/ 18 w 551"/>
                  <a:gd name="T45" fmla="*/ 166 h 335"/>
                  <a:gd name="T46" fmla="*/ 27 w 551"/>
                  <a:gd name="T47" fmla="*/ 131 h 335"/>
                  <a:gd name="T48" fmla="*/ 31 w 551"/>
                  <a:gd name="T49" fmla="*/ 112 h 335"/>
                  <a:gd name="T50" fmla="*/ 283 w 551"/>
                  <a:gd name="T51" fmla="*/ 128 h 335"/>
                  <a:gd name="T52" fmla="*/ 316 w 551"/>
                  <a:gd name="T53" fmla="*/ 122 h 335"/>
                  <a:gd name="T54" fmla="*/ 357 w 551"/>
                  <a:gd name="T55" fmla="*/ 109 h 335"/>
                  <a:gd name="T56" fmla="*/ 388 w 551"/>
                  <a:gd name="T57" fmla="*/ 93 h 335"/>
                  <a:gd name="T58" fmla="*/ 421 w 551"/>
                  <a:gd name="T59" fmla="*/ 73 h 335"/>
                  <a:gd name="T60" fmla="*/ 453 w 551"/>
                  <a:gd name="T61" fmla="*/ 44 h 335"/>
                  <a:gd name="T62" fmla="*/ 472 w 551"/>
                  <a:gd name="T63" fmla="*/ 19 h 335"/>
                  <a:gd name="T64" fmla="*/ 486 w 551"/>
                  <a:gd name="T65" fmla="*/ 0 h 335"/>
                  <a:gd name="T66" fmla="*/ 534 w 551"/>
                  <a:gd name="T67" fmla="*/ 48 h 3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8" name="Freeform 44"/>
              <p:cNvSpPr>
                <a:spLocks/>
              </p:cNvSpPr>
              <p:nvPr/>
            </p:nvSpPr>
            <p:spPr bwMode="auto">
              <a:xfrm>
                <a:off x="5145" y="160"/>
                <a:ext cx="475" cy="552"/>
              </a:xfrm>
              <a:custGeom>
                <a:avLst/>
                <a:gdLst>
                  <a:gd name="T0" fmla="*/ 0 w 475"/>
                  <a:gd name="T1" fmla="*/ 0 h 552"/>
                  <a:gd name="T2" fmla="*/ 0 w 475"/>
                  <a:gd name="T3" fmla="*/ 294 h 552"/>
                  <a:gd name="T4" fmla="*/ 28 w 475"/>
                  <a:gd name="T5" fmla="*/ 291 h 552"/>
                  <a:gd name="T6" fmla="*/ 63 w 475"/>
                  <a:gd name="T7" fmla="*/ 293 h 552"/>
                  <a:gd name="T8" fmla="*/ 121 w 475"/>
                  <a:gd name="T9" fmla="*/ 299 h 552"/>
                  <a:gd name="T10" fmla="*/ 178 w 475"/>
                  <a:gd name="T11" fmla="*/ 310 h 552"/>
                  <a:gd name="T12" fmla="*/ 231 w 475"/>
                  <a:gd name="T13" fmla="*/ 323 h 552"/>
                  <a:gd name="T14" fmla="*/ 274 w 475"/>
                  <a:gd name="T15" fmla="*/ 339 h 552"/>
                  <a:gd name="T16" fmla="*/ 325 w 475"/>
                  <a:gd name="T17" fmla="*/ 364 h 552"/>
                  <a:gd name="T18" fmla="*/ 364 w 475"/>
                  <a:gd name="T19" fmla="*/ 390 h 552"/>
                  <a:gd name="T20" fmla="*/ 393 w 475"/>
                  <a:gd name="T21" fmla="*/ 415 h 552"/>
                  <a:gd name="T22" fmla="*/ 414 w 475"/>
                  <a:gd name="T23" fmla="*/ 439 h 552"/>
                  <a:gd name="T24" fmla="*/ 427 w 475"/>
                  <a:gd name="T25" fmla="*/ 461 h 552"/>
                  <a:gd name="T26" fmla="*/ 439 w 475"/>
                  <a:gd name="T27" fmla="*/ 488 h 552"/>
                  <a:gd name="T28" fmla="*/ 444 w 475"/>
                  <a:gd name="T29" fmla="*/ 513 h 552"/>
                  <a:gd name="T30" fmla="*/ 451 w 475"/>
                  <a:gd name="T31" fmla="*/ 551 h 552"/>
                  <a:gd name="T32" fmla="*/ 457 w 475"/>
                  <a:gd name="T33" fmla="*/ 518 h 552"/>
                  <a:gd name="T34" fmla="*/ 466 w 475"/>
                  <a:gd name="T35" fmla="*/ 481 h 552"/>
                  <a:gd name="T36" fmla="*/ 469 w 475"/>
                  <a:gd name="T37" fmla="*/ 453 h 552"/>
                  <a:gd name="T38" fmla="*/ 474 w 475"/>
                  <a:gd name="T39" fmla="*/ 420 h 552"/>
                  <a:gd name="T40" fmla="*/ 472 w 475"/>
                  <a:gd name="T41" fmla="*/ 393 h 552"/>
                  <a:gd name="T42" fmla="*/ 466 w 475"/>
                  <a:gd name="T43" fmla="*/ 361 h 552"/>
                  <a:gd name="T44" fmla="*/ 459 w 475"/>
                  <a:gd name="T45" fmla="*/ 317 h 552"/>
                  <a:gd name="T46" fmla="*/ 444 w 475"/>
                  <a:gd name="T47" fmla="*/ 279 h 552"/>
                  <a:gd name="T48" fmla="*/ 424 w 475"/>
                  <a:gd name="T49" fmla="*/ 238 h 552"/>
                  <a:gd name="T50" fmla="*/ 399 w 475"/>
                  <a:gd name="T51" fmla="*/ 196 h 552"/>
                  <a:gd name="T52" fmla="*/ 363 w 475"/>
                  <a:gd name="T53" fmla="*/ 152 h 552"/>
                  <a:gd name="T54" fmla="*/ 322 w 475"/>
                  <a:gd name="T55" fmla="*/ 116 h 552"/>
                  <a:gd name="T56" fmla="*/ 286 w 475"/>
                  <a:gd name="T57" fmla="*/ 87 h 552"/>
                  <a:gd name="T58" fmla="*/ 241 w 475"/>
                  <a:gd name="T59" fmla="*/ 60 h 552"/>
                  <a:gd name="T60" fmla="*/ 195 w 475"/>
                  <a:gd name="T61" fmla="*/ 40 h 552"/>
                  <a:gd name="T62" fmla="*/ 141 w 475"/>
                  <a:gd name="T63" fmla="*/ 21 h 552"/>
                  <a:gd name="T64" fmla="*/ 94 w 475"/>
                  <a:gd name="T65" fmla="*/ 10 h 552"/>
                  <a:gd name="T66" fmla="*/ 39 w 475"/>
                  <a:gd name="T67" fmla="*/ 3 h 552"/>
                  <a:gd name="T68" fmla="*/ 0 w 475"/>
                  <a:gd name="T69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2" name="Freeform 45"/>
              <p:cNvSpPr>
                <a:spLocks/>
              </p:cNvSpPr>
              <p:nvPr/>
            </p:nvSpPr>
            <p:spPr bwMode="auto">
              <a:xfrm>
                <a:off x="5176" y="727"/>
                <a:ext cx="156" cy="118"/>
              </a:xfrm>
              <a:custGeom>
                <a:avLst/>
                <a:gdLst>
                  <a:gd name="T0" fmla="*/ 83 w 156"/>
                  <a:gd name="T1" fmla="*/ 0 h 118"/>
                  <a:gd name="T2" fmla="*/ 134 w 156"/>
                  <a:gd name="T3" fmla="*/ 19 h 118"/>
                  <a:gd name="T4" fmla="*/ 152 w 156"/>
                  <a:gd name="T5" fmla="*/ 46 h 118"/>
                  <a:gd name="T6" fmla="*/ 155 w 156"/>
                  <a:gd name="T7" fmla="*/ 70 h 118"/>
                  <a:gd name="T8" fmla="*/ 155 w 156"/>
                  <a:gd name="T9" fmla="*/ 84 h 118"/>
                  <a:gd name="T10" fmla="*/ 146 w 156"/>
                  <a:gd name="T11" fmla="*/ 100 h 118"/>
                  <a:gd name="T12" fmla="*/ 126 w 156"/>
                  <a:gd name="T13" fmla="*/ 108 h 118"/>
                  <a:gd name="T14" fmla="*/ 105 w 156"/>
                  <a:gd name="T15" fmla="*/ 114 h 118"/>
                  <a:gd name="T16" fmla="*/ 86 w 156"/>
                  <a:gd name="T17" fmla="*/ 117 h 118"/>
                  <a:gd name="T18" fmla="*/ 69 w 156"/>
                  <a:gd name="T19" fmla="*/ 117 h 118"/>
                  <a:gd name="T20" fmla="*/ 41 w 156"/>
                  <a:gd name="T21" fmla="*/ 112 h 118"/>
                  <a:gd name="T22" fmla="*/ 21 w 156"/>
                  <a:gd name="T23" fmla="*/ 107 h 118"/>
                  <a:gd name="T24" fmla="*/ 9 w 156"/>
                  <a:gd name="T25" fmla="*/ 98 h 118"/>
                  <a:gd name="T26" fmla="*/ 2 w 156"/>
                  <a:gd name="T27" fmla="*/ 90 h 118"/>
                  <a:gd name="T28" fmla="*/ 0 w 156"/>
                  <a:gd name="T29" fmla="*/ 78 h 118"/>
                  <a:gd name="T30" fmla="*/ 2 w 156"/>
                  <a:gd name="T31" fmla="*/ 60 h 118"/>
                  <a:gd name="T32" fmla="*/ 9 w 156"/>
                  <a:gd name="T33" fmla="*/ 11 h 118"/>
                  <a:gd name="T34" fmla="*/ 83 w 156"/>
                  <a:gd name="T35" fmla="*/ 0 h 1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10" name="Freeform 46"/>
              <p:cNvSpPr>
                <a:spLocks/>
              </p:cNvSpPr>
              <p:nvPr/>
            </p:nvSpPr>
            <p:spPr bwMode="auto">
              <a:xfrm>
                <a:off x="5172" y="740"/>
                <a:ext cx="88" cy="74"/>
              </a:xfrm>
              <a:custGeom>
                <a:avLst/>
                <a:gdLst>
                  <a:gd name="T0" fmla="*/ 0 w 88"/>
                  <a:gd name="T1" fmla="*/ 68 h 74"/>
                  <a:gd name="T2" fmla="*/ 11 w 88"/>
                  <a:gd name="T3" fmla="*/ 0 h 74"/>
                  <a:gd name="T4" fmla="*/ 54 w 88"/>
                  <a:gd name="T5" fmla="*/ 5 h 74"/>
                  <a:gd name="T6" fmla="*/ 87 w 88"/>
                  <a:gd name="T7" fmla="*/ 9 h 74"/>
                  <a:gd name="T8" fmla="*/ 78 w 88"/>
                  <a:gd name="T9" fmla="*/ 73 h 74"/>
                  <a:gd name="T10" fmla="*/ 75 w 88"/>
                  <a:gd name="T11" fmla="*/ 58 h 74"/>
                  <a:gd name="T12" fmla="*/ 65 w 88"/>
                  <a:gd name="T13" fmla="*/ 47 h 74"/>
                  <a:gd name="T14" fmla="*/ 47 w 88"/>
                  <a:gd name="T15" fmla="*/ 44 h 74"/>
                  <a:gd name="T16" fmla="*/ 27 w 88"/>
                  <a:gd name="T17" fmla="*/ 45 h 74"/>
                  <a:gd name="T18" fmla="*/ 11 w 88"/>
                  <a:gd name="T19" fmla="*/ 52 h 74"/>
                  <a:gd name="T20" fmla="*/ 0 w 88"/>
                  <a:gd name="T21" fmla="*/ 6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11" name="Freeform 47"/>
              <p:cNvSpPr>
                <a:spLocks/>
              </p:cNvSpPr>
              <p:nvPr/>
            </p:nvSpPr>
            <p:spPr bwMode="auto">
              <a:xfrm>
                <a:off x="5049" y="520"/>
                <a:ext cx="319" cy="286"/>
              </a:xfrm>
              <a:custGeom>
                <a:avLst/>
                <a:gdLst>
                  <a:gd name="T0" fmla="*/ 1 w 319"/>
                  <a:gd name="T1" fmla="*/ 275 h 286"/>
                  <a:gd name="T2" fmla="*/ 3 w 319"/>
                  <a:gd name="T3" fmla="*/ 254 h 286"/>
                  <a:gd name="T4" fmla="*/ 12 w 319"/>
                  <a:gd name="T5" fmla="*/ 235 h 286"/>
                  <a:gd name="T6" fmla="*/ 19 w 319"/>
                  <a:gd name="T7" fmla="*/ 219 h 286"/>
                  <a:gd name="T8" fmla="*/ 24 w 319"/>
                  <a:gd name="T9" fmla="*/ 194 h 286"/>
                  <a:gd name="T10" fmla="*/ 30 w 319"/>
                  <a:gd name="T11" fmla="*/ 161 h 286"/>
                  <a:gd name="T12" fmla="*/ 34 w 319"/>
                  <a:gd name="T13" fmla="*/ 126 h 286"/>
                  <a:gd name="T14" fmla="*/ 37 w 319"/>
                  <a:gd name="T15" fmla="*/ 94 h 286"/>
                  <a:gd name="T16" fmla="*/ 39 w 319"/>
                  <a:gd name="T17" fmla="*/ 67 h 286"/>
                  <a:gd name="T18" fmla="*/ 40 w 319"/>
                  <a:gd name="T19" fmla="*/ 43 h 286"/>
                  <a:gd name="T20" fmla="*/ 48 w 319"/>
                  <a:gd name="T21" fmla="*/ 29 h 286"/>
                  <a:gd name="T22" fmla="*/ 63 w 319"/>
                  <a:gd name="T23" fmla="*/ 16 h 286"/>
                  <a:gd name="T24" fmla="*/ 78 w 319"/>
                  <a:gd name="T25" fmla="*/ 9 h 286"/>
                  <a:gd name="T26" fmla="*/ 102 w 319"/>
                  <a:gd name="T27" fmla="*/ 2 h 286"/>
                  <a:gd name="T28" fmla="*/ 129 w 319"/>
                  <a:gd name="T29" fmla="*/ 0 h 286"/>
                  <a:gd name="T30" fmla="*/ 171 w 319"/>
                  <a:gd name="T31" fmla="*/ 0 h 286"/>
                  <a:gd name="T32" fmla="*/ 208 w 319"/>
                  <a:gd name="T33" fmla="*/ 2 h 286"/>
                  <a:gd name="T34" fmla="*/ 244 w 319"/>
                  <a:gd name="T35" fmla="*/ 9 h 286"/>
                  <a:gd name="T36" fmla="*/ 277 w 319"/>
                  <a:gd name="T37" fmla="*/ 21 h 286"/>
                  <a:gd name="T38" fmla="*/ 298 w 319"/>
                  <a:gd name="T39" fmla="*/ 35 h 286"/>
                  <a:gd name="T40" fmla="*/ 310 w 319"/>
                  <a:gd name="T41" fmla="*/ 47 h 286"/>
                  <a:gd name="T42" fmla="*/ 318 w 319"/>
                  <a:gd name="T43" fmla="*/ 61 h 286"/>
                  <a:gd name="T44" fmla="*/ 316 w 319"/>
                  <a:gd name="T45" fmla="*/ 75 h 286"/>
                  <a:gd name="T46" fmla="*/ 313 w 319"/>
                  <a:gd name="T47" fmla="*/ 89 h 286"/>
                  <a:gd name="T48" fmla="*/ 303 w 319"/>
                  <a:gd name="T49" fmla="*/ 104 h 286"/>
                  <a:gd name="T50" fmla="*/ 295 w 319"/>
                  <a:gd name="T51" fmla="*/ 123 h 286"/>
                  <a:gd name="T52" fmla="*/ 291 w 319"/>
                  <a:gd name="T53" fmla="*/ 149 h 286"/>
                  <a:gd name="T54" fmla="*/ 288 w 319"/>
                  <a:gd name="T55" fmla="*/ 176 h 286"/>
                  <a:gd name="T56" fmla="*/ 283 w 319"/>
                  <a:gd name="T57" fmla="*/ 200 h 286"/>
                  <a:gd name="T58" fmla="*/ 282 w 319"/>
                  <a:gd name="T59" fmla="*/ 235 h 286"/>
                  <a:gd name="T60" fmla="*/ 280 w 319"/>
                  <a:gd name="T61" fmla="*/ 265 h 286"/>
                  <a:gd name="T62" fmla="*/ 280 w 319"/>
                  <a:gd name="T63" fmla="*/ 285 h 286"/>
                  <a:gd name="T64" fmla="*/ 270 w 319"/>
                  <a:gd name="T65" fmla="*/ 260 h 286"/>
                  <a:gd name="T66" fmla="*/ 250 w 319"/>
                  <a:gd name="T67" fmla="*/ 248 h 286"/>
                  <a:gd name="T68" fmla="*/ 232 w 319"/>
                  <a:gd name="T69" fmla="*/ 241 h 286"/>
                  <a:gd name="T70" fmla="*/ 210 w 319"/>
                  <a:gd name="T71" fmla="*/ 236 h 286"/>
                  <a:gd name="T72" fmla="*/ 175 w 319"/>
                  <a:gd name="T73" fmla="*/ 229 h 286"/>
                  <a:gd name="T74" fmla="*/ 141 w 319"/>
                  <a:gd name="T75" fmla="*/ 228 h 286"/>
                  <a:gd name="T76" fmla="*/ 121 w 319"/>
                  <a:gd name="T77" fmla="*/ 228 h 286"/>
                  <a:gd name="T78" fmla="*/ 90 w 319"/>
                  <a:gd name="T79" fmla="*/ 230 h 286"/>
                  <a:gd name="T80" fmla="*/ 54 w 319"/>
                  <a:gd name="T81" fmla="*/ 237 h 286"/>
                  <a:gd name="T82" fmla="*/ 31 w 319"/>
                  <a:gd name="T83" fmla="*/ 246 h 286"/>
                  <a:gd name="T84" fmla="*/ 16 w 319"/>
                  <a:gd name="T85" fmla="*/ 255 h 286"/>
                  <a:gd name="T86" fmla="*/ 0 w 319"/>
                  <a:gd name="T87" fmla="*/ 268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512" name="Freeform 48"/>
              <p:cNvSpPr>
                <a:spLocks/>
              </p:cNvSpPr>
              <p:nvPr/>
            </p:nvSpPr>
            <p:spPr bwMode="auto">
              <a:xfrm>
                <a:off x="4319" y="160"/>
                <a:ext cx="832" cy="420"/>
              </a:xfrm>
              <a:custGeom>
                <a:avLst/>
                <a:gdLst>
                  <a:gd name="T0" fmla="*/ 0 w 832"/>
                  <a:gd name="T1" fmla="*/ 0 h 420"/>
                  <a:gd name="T2" fmla="*/ 0 w 832"/>
                  <a:gd name="T3" fmla="*/ 356 h 420"/>
                  <a:gd name="T4" fmla="*/ 84 w 832"/>
                  <a:gd name="T5" fmla="*/ 374 h 420"/>
                  <a:gd name="T6" fmla="*/ 153 w 832"/>
                  <a:gd name="T7" fmla="*/ 393 h 420"/>
                  <a:gd name="T8" fmla="*/ 210 w 832"/>
                  <a:gd name="T9" fmla="*/ 404 h 420"/>
                  <a:gd name="T10" fmla="*/ 258 w 832"/>
                  <a:gd name="T11" fmla="*/ 410 h 420"/>
                  <a:gd name="T12" fmla="*/ 312 w 832"/>
                  <a:gd name="T13" fmla="*/ 416 h 420"/>
                  <a:gd name="T14" fmla="*/ 402 w 832"/>
                  <a:gd name="T15" fmla="*/ 419 h 420"/>
                  <a:gd name="T16" fmla="*/ 485 w 832"/>
                  <a:gd name="T17" fmla="*/ 412 h 420"/>
                  <a:gd name="T18" fmla="*/ 570 w 832"/>
                  <a:gd name="T19" fmla="*/ 399 h 420"/>
                  <a:gd name="T20" fmla="*/ 652 w 832"/>
                  <a:gd name="T21" fmla="*/ 377 h 420"/>
                  <a:gd name="T22" fmla="*/ 724 w 832"/>
                  <a:gd name="T23" fmla="*/ 347 h 420"/>
                  <a:gd name="T24" fmla="*/ 784 w 832"/>
                  <a:gd name="T25" fmla="*/ 306 h 420"/>
                  <a:gd name="T26" fmla="*/ 829 w 832"/>
                  <a:gd name="T27" fmla="*/ 291 h 420"/>
                  <a:gd name="T28" fmla="*/ 831 w 832"/>
                  <a:gd name="T29" fmla="*/ 2 h 420"/>
                  <a:gd name="T30" fmla="*/ 786 w 832"/>
                  <a:gd name="T31" fmla="*/ 9 h 420"/>
                  <a:gd name="T32" fmla="*/ 726 w 832"/>
                  <a:gd name="T33" fmla="*/ 29 h 420"/>
                  <a:gd name="T34" fmla="*/ 654 w 832"/>
                  <a:gd name="T35" fmla="*/ 55 h 420"/>
                  <a:gd name="T36" fmla="*/ 585 w 832"/>
                  <a:gd name="T37" fmla="*/ 70 h 420"/>
                  <a:gd name="T38" fmla="*/ 515 w 832"/>
                  <a:gd name="T39" fmla="*/ 78 h 420"/>
                  <a:gd name="T40" fmla="*/ 468 w 832"/>
                  <a:gd name="T41" fmla="*/ 82 h 420"/>
                  <a:gd name="T42" fmla="*/ 428 w 832"/>
                  <a:gd name="T43" fmla="*/ 84 h 420"/>
                  <a:gd name="T44" fmla="*/ 358 w 832"/>
                  <a:gd name="T45" fmla="*/ 84 h 420"/>
                  <a:gd name="T46" fmla="*/ 314 w 832"/>
                  <a:gd name="T47" fmla="*/ 81 h 420"/>
                  <a:gd name="T48" fmla="*/ 274 w 832"/>
                  <a:gd name="T49" fmla="*/ 76 h 420"/>
                  <a:gd name="T50" fmla="*/ 229 w 832"/>
                  <a:gd name="T51" fmla="*/ 73 h 420"/>
                  <a:gd name="T52" fmla="*/ 190 w 832"/>
                  <a:gd name="T53" fmla="*/ 66 h 420"/>
                  <a:gd name="T54" fmla="*/ 140 w 832"/>
                  <a:gd name="T55" fmla="*/ 57 h 420"/>
                  <a:gd name="T56" fmla="*/ 96 w 832"/>
                  <a:gd name="T57" fmla="*/ 44 h 420"/>
                  <a:gd name="T58" fmla="*/ 49 w 832"/>
                  <a:gd name="T59" fmla="*/ 24 h 420"/>
                  <a:gd name="T60" fmla="*/ 0 w 832"/>
                  <a:gd name="T6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4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14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5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2515" name="Rectangle 5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61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2516" name="Rectangle 5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2517" name="Rectangle 5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altLang="en-US"/>
              <a:t>	            </a:t>
            </a:r>
            <a:fld id="{F999681F-3E6B-4120-A27D-009114680A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57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  <p:sldLayoutId id="2147484045" r:id="rId12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3D61A84E-CB61-4046-9A82-CE3A1F5349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CC70A1-4B0C-43F6-A572-EEB8142B3133}" type="slidenum">
              <a:rPr lang="en-US" altLang="en-US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___________ Clase 701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5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junio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2018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991600" cy="518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69: </a:t>
            </a:r>
            <a:r>
              <a:rPr lang="es-ES_tradnl" altLang="en-US" dirty="0" smtClean="0"/>
              <a:t>¿Cómo eres?¿Como estas?</a:t>
            </a:r>
            <a:endParaRPr lang="es-ES_tradnl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L.O-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differentiate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between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“ser” and “estar”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buFontTx/>
              <a:buNone/>
            </a:pPr>
            <a:r>
              <a:rPr lang="es-ES_tradnl" altLang="en-US" i="1" dirty="0" smtClean="0"/>
              <a:t>TEXTO:</a:t>
            </a:r>
          </a:p>
          <a:p>
            <a:pPr eaLnBrk="1" hangingPunct="1"/>
            <a:r>
              <a:rPr lang="es-ES_tradnl" altLang="en-US" dirty="0" smtClean="0"/>
              <a:t>Copia y responde </a:t>
            </a:r>
            <a:r>
              <a:rPr lang="es-ES_tradnl" altLang="en-US" u="sng" dirty="0" smtClean="0"/>
              <a:t>Ejercicio 2</a:t>
            </a:r>
            <a:r>
              <a:rPr lang="es-ES_tradnl" altLang="en-US" dirty="0" smtClean="0"/>
              <a:t> p. 204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25D013F1-9814-4B88-BC95-D74BE93FE57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0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preposición “de”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12954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u="sng" smtClean="0"/>
              <a:t>Possession</a:t>
            </a:r>
            <a:r>
              <a:rPr lang="en-US" altLang="en-US" smtClean="0"/>
              <a:t>:</a:t>
            </a:r>
          </a:p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en-US" altLang="en-US" smtClean="0"/>
              <a:t>El libro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de María.</a:t>
            </a: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685800" y="33528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20000"/>
              </a:spcBef>
              <a:defRPr/>
            </a:pPr>
            <a:r>
              <a:rPr lang="en-US" altLang="en-US" sz="3200" u="sng" smtClean="0"/>
              <a:t>Material</a:t>
            </a:r>
            <a:r>
              <a:rPr lang="en-US" altLang="en-US" sz="3200" smtClean="0"/>
              <a:t>: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en-US" sz="3200" smtClean="0"/>
              <a:t>El pupitre </a:t>
            </a:r>
            <a:r>
              <a:rPr lang="en-US" altLang="en-US" sz="3200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z="3200" smtClean="0"/>
              <a:t> de metal y plástico.</a:t>
            </a:r>
          </a:p>
        </p:txBody>
      </p:sp>
      <p:pic>
        <p:nvPicPr>
          <p:cNvPr id="16390" name="Picture 6" descr="bs01001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613" y="4953000"/>
            <a:ext cx="2135187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C236EB72-70BA-4765-900C-52693329AE7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noFill/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en-US" smtClean="0"/>
              <a:t>Los usos del verbo </a:t>
            </a:r>
            <a:r>
              <a:rPr lang="en-US" altLang="en-US" i="1" u="sng" smtClean="0"/>
              <a:t>Estar</a:t>
            </a:r>
            <a:r>
              <a:rPr lang="en-US" altLang="en-US" i="1" smtClean="0"/>
              <a:t>:</a:t>
            </a:r>
            <a:endParaRPr lang="en-US" altLang="en-US" i="1" u="sng" smtClean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28900" y="2667000"/>
            <a:ext cx="3886200" cy="3048000"/>
          </a:xfrm>
        </p:spPr>
        <p:txBody>
          <a:bodyPr/>
          <a:lstStyle/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localización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condiciones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opiniones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9E8A031F-6B0D-4F21-BD88-9635F41A5FB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Localización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Madrid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España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err="1" smtClean="0"/>
              <a:t>Mis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libros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mi casa.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¿</a:t>
            </a:r>
            <a:r>
              <a:rPr lang="en-US" altLang="en-US" dirty="0" err="1" smtClean="0"/>
              <a:t>Dónde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estoy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yo</a:t>
            </a:r>
            <a:r>
              <a:rPr lang="en-US" altLang="en-US" dirty="0" smtClean="0"/>
              <a:t>?</a:t>
            </a:r>
          </a:p>
        </p:txBody>
      </p:sp>
      <p:pic>
        <p:nvPicPr>
          <p:cNvPr id="18437" name="Picture 5" descr="an00106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4730750"/>
            <a:ext cx="2474913" cy="21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AFB0D1AC-0087-4055-B2D9-8E0249F371A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Condiciones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El </a:t>
            </a:r>
            <a:r>
              <a:rPr lang="en-US" altLang="en-US" dirty="0" err="1" smtClean="0"/>
              <a:t>teléfono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ocupado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Marcos y Elena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nerviosos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Mateo </a:t>
            </a:r>
            <a:r>
              <a:rPr lang="en-US" altLang="en-US" dirty="0" err="1" smtClean="0"/>
              <a:t>siempre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contento</a:t>
            </a:r>
            <a:r>
              <a:rPr lang="en-US" altLang="en-US" dirty="0" smtClean="0"/>
              <a:t>.</a:t>
            </a:r>
          </a:p>
        </p:txBody>
      </p:sp>
      <p:pic>
        <p:nvPicPr>
          <p:cNvPr id="19461" name="Picture 5" descr="pe0370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495800"/>
            <a:ext cx="2163763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5E0E22E7-94DA-45F6-B2E1-487ABA45C1D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Opiniones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8194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err="1" smtClean="0"/>
              <a:t>Tu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hermana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bonita</a:t>
            </a:r>
            <a:r>
              <a:rPr lang="en-US" altLang="en-US" dirty="0" smtClean="0"/>
              <a:t> hoy.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El </a:t>
            </a:r>
            <a:r>
              <a:rPr lang="en-US" altLang="en-US" dirty="0" err="1" smtClean="0"/>
              <a:t>pescado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muy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bueno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El Sr. Sanchez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está</a:t>
            </a:r>
            <a:r>
              <a:rPr lang="en-US" altLang="en-US" dirty="0" smtClean="0"/>
              <a:t> </a:t>
            </a:r>
            <a:r>
              <a:rPr lang="en-US" altLang="en-US" smtClean="0"/>
              <a:t>jugando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bien</a:t>
            </a:r>
            <a:r>
              <a:rPr lang="en-US" altLang="en-US" dirty="0" smtClean="0"/>
              <a:t> al </a:t>
            </a:r>
            <a:r>
              <a:rPr lang="en-US" altLang="en-US" dirty="0" err="1" smtClean="0"/>
              <a:t>fútbol</a:t>
            </a:r>
            <a:r>
              <a:rPr lang="en-US" altLang="en-US" dirty="0" smtClean="0"/>
              <a:t>.</a:t>
            </a:r>
          </a:p>
        </p:txBody>
      </p:sp>
      <p:pic>
        <p:nvPicPr>
          <p:cNvPr id="20485" name="Picture 5" descr="j007925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495800"/>
            <a:ext cx="20161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altLang="en-US" dirty="0" smtClean="0"/>
              <a:t>TEXTBOOK</a:t>
            </a:r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 smtClean="0"/>
              <a:t>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3</a:t>
            </a:r>
            <a:r>
              <a:rPr lang="en-US" altLang="en-US" dirty="0" smtClean="0"/>
              <a:t> p. 205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4</a:t>
            </a:r>
            <a:r>
              <a:rPr lang="en-US" altLang="en-US" dirty="0" smtClean="0"/>
              <a:t> p. </a:t>
            </a:r>
            <a:r>
              <a:rPr lang="en-US" altLang="en-US" dirty="0" smtClean="0"/>
              <a:t>205</a:t>
            </a:r>
          </a:p>
          <a:p>
            <a:pPr eaLnBrk="1" hangingPunct="1"/>
            <a:endParaRPr lang="en-US" altLang="en-US" dirty="0"/>
          </a:p>
          <a:p>
            <a:pPr marL="0" indent="0" eaLnBrk="1" hangingPunct="1">
              <a:buNone/>
            </a:pPr>
            <a:r>
              <a:rPr lang="en-US" altLang="en-US" dirty="0" smtClean="0"/>
              <a:t>SIGN </a:t>
            </a:r>
            <a:r>
              <a:rPr lang="en-US" altLang="en-US" u="sng" dirty="0" smtClean="0"/>
              <a:t>Quiz 2: </a:t>
            </a:r>
            <a:r>
              <a:rPr lang="en-US" altLang="en-US" u="sng" dirty="0" err="1" smtClean="0"/>
              <a:t>Capitulo</a:t>
            </a:r>
            <a:r>
              <a:rPr lang="en-US" altLang="en-US" u="sng" smtClean="0"/>
              <a:t> 6</a:t>
            </a:r>
            <a:r>
              <a:rPr lang="en-US" altLang="en-US" smtClean="0"/>
              <a:t> by TUESDAY</a:t>
            </a:r>
            <a:endParaRPr lang="en-US" altLang="en-US" dirty="0" smtClean="0"/>
          </a:p>
          <a:p>
            <a:pPr marL="0" indent="0" eaLnBrk="1" hangingPunct="1">
              <a:buNone/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876BE-81EB-41F4-A3C4-A4F355AF3096}" type="slidenum">
              <a:rPr lang="en-US" altLang="en-US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69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45945130-1C2D-4871-B41F-8962F929045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Ser y Estar</a:t>
            </a:r>
            <a:r>
              <a:rPr lang="en-US" alt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en español…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971800"/>
            <a:ext cx="3810000" cy="2971800"/>
          </a:xfrm>
        </p:spPr>
        <p:txBody>
          <a:bodyPr/>
          <a:lstStyle/>
          <a:p>
            <a:r>
              <a:rPr lang="en-US" altLang="en-US" sz="2800" smtClean="0"/>
              <a:t>Both verbs mean </a:t>
            </a:r>
            <a:r>
              <a:rPr lang="en-US" altLang="en-US" sz="2800" i="1" smtClean="0"/>
              <a:t>“to be”</a:t>
            </a:r>
          </a:p>
          <a:p>
            <a:r>
              <a:rPr lang="en-US" altLang="en-US" sz="2800" smtClean="0"/>
              <a:t>Used in </a:t>
            </a:r>
            <a:r>
              <a:rPr lang="en-US" altLang="en-US" sz="2800" i="1" u="sng" smtClean="0"/>
              <a:t>very different</a:t>
            </a:r>
            <a:r>
              <a:rPr lang="en-US" altLang="en-US" sz="2800" smtClean="0"/>
              <a:t> cases</a:t>
            </a:r>
          </a:p>
          <a:p>
            <a:r>
              <a:rPr lang="en-US" altLang="en-US" sz="2800" smtClean="0"/>
              <a:t>Irregular conjugations</a:t>
            </a:r>
          </a:p>
        </p:txBody>
      </p:sp>
      <p:pic>
        <p:nvPicPr>
          <p:cNvPr id="7173" name="Picture 5" descr="bs01923_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4275" y="2971800"/>
            <a:ext cx="2811463" cy="2971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87128376-C934-41FD-B6EF-ACD492E6BE1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¿Cuáles son las formas?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3352800"/>
            <a:ext cx="3810000" cy="2971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b="1" smtClean="0"/>
              <a:t>Soy</a:t>
            </a:r>
          </a:p>
          <a:p>
            <a:pPr algn="ctr">
              <a:buFontTx/>
              <a:buNone/>
            </a:pPr>
            <a:r>
              <a:rPr lang="en-US" altLang="en-US" b="1" smtClean="0"/>
              <a:t>Eres</a:t>
            </a:r>
          </a:p>
          <a:p>
            <a:pPr algn="ctr">
              <a:buFontTx/>
              <a:buNone/>
            </a:pPr>
            <a:r>
              <a:rPr lang="en-US" altLang="en-US" b="1" smtClean="0"/>
              <a:t>Es</a:t>
            </a:r>
          </a:p>
          <a:p>
            <a:pPr algn="ctr">
              <a:buFontTx/>
              <a:buNone/>
            </a:pPr>
            <a:r>
              <a:rPr lang="en-US" altLang="en-US" b="1" smtClean="0"/>
              <a:t>Somos</a:t>
            </a:r>
          </a:p>
          <a:p>
            <a:pPr algn="ctr">
              <a:buFontTx/>
              <a:buNone/>
            </a:pPr>
            <a:r>
              <a:rPr lang="en-US" altLang="en-US" b="1" smtClean="0"/>
              <a:t>Son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352800"/>
            <a:ext cx="3810000" cy="2971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b="1" dirty="0" err="1" smtClean="0"/>
              <a:t>Estoy</a:t>
            </a:r>
            <a:endParaRPr lang="en-US" altLang="en-US" b="1" dirty="0" smtClean="0"/>
          </a:p>
          <a:p>
            <a:pPr algn="ctr">
              <a:buFontTx/>
              <a:buNone/>
            </a:pPr>
            <a:r>
              <a:rPr lang="en-US" altLang="en-US" b="1" dirty="0" err="1" smtClean="0"/>
              <a:t>Estás</a:t>
            </a:r>
            <a:endParaRPr lang="en-US" altLang="en-US" b="1" dirty="0" smtClean="0"/>
          </a:p>
          <a:p>
            <a:pPr algn="ctr">
              <a:buFontTx/>
              <a:buNone/>
            </a:pPr>
            <a:r>
              <a:rPr lang="en-US" altLang="en-US" b="1" dirty="0" err="1" smtClean="0"/>
              <a:t>Está</a:t>
            </a:r>
            <a:endParaRPr lang="en-US" altLang="en-US" b="1" dirty="0" smtClean="0"/>
          </a:p>
          <a:p>
            <a:pPr algn="ctr">
              <a:buFontTx/>
              <a:buNone/>
            </a:pPr>
            <a:r>
              <a:rPr lang="en-US" altLang="en-US" b="1" dirty="0" err="1" smtClean="0"/>
              <a:t>Estamos</a:t>
            </a:r>
            <a:endParaRPr lang="en-US" altLang="en-US" b="1" dirty="0" smtClean="0"/>
          </a:p>
          <a:p>
            <a:pPr algn="ctr">
              <a:buFontTx/>
              <a:buNone/>
            </a:pPr>
            <a:r>
              <a:rPr lang="en-US" altLang="en-US" b="1" dirty="0" err="1" smtClean="0"/>
              <a:t>Están</a:t>
            </a:r>
            <a:endParaRPr lang="en-US" altLang="en-US" b="1" dirty="0" smtClean="0"/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2060575" y="2362200"/>
            <a:ext cx="10652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sz="4000" b="1" i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Ser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5719763" y="2362200"/>
            <a:ext cx="15160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sz="4000" b="1" i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AC86B203-42DD-48BC-B850-1C74FBFA4FC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  <a:noFill/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en-US" smtClean="0"/>
              <a:t>Los usos del verbo </a:t>
            </a:r>
            <a:r>
              <a:rPr lang="en-US" altLang="en-US" i="1" u="sng" smtClean="0"/>
              <a:t>Ser</a:t>
            </a:r>
            <a:r>
              <a:rPr lang="en-US" altLang="en-US" i="1" smtClean="0"/>
              <a:t>:</a:t>
            </a:r>
            <a:endParaRPr lang="en-US" altLang="en-US" i="1" u="sng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752600"/>
            <a:ext cx="5638800" cy="4800600"/>
          </a:xfrm>
        </p:spPr>
        <p:txBody>
          <a:bodyPr/>
          <a:lstStyle/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el origen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identificación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características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hora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un evento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30000"/>
              </a:lnSpc>
              <a:defRPr/>
            </a:pPr>
            <a:r>
              <a:rPr lang="en-US" altLang="en-US" sz="3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possession, material</a:t>
            </a:r>
            <a:endParaRPr lang="en-US" altLang="en-US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18EB5E64-538D-4AF1-A147-DEBFF5EE04E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El Origen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Juan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de España.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El libro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de Guatemala.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Mis primos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</a:t>
            </a:r>
            <a:r>
              <a:rPr lang="en-US" altLang="en-US" smtClean="0"/>
              <a:t> de Buenos Aires.</a:t>
            </a:r>
          </a:p>
        </p:txBody>
      </p:sp>
      <p:pic>
        <p:nvPicPr>
          <p:cNvPr id="11269" name="Picture 6" descr="BD0568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425" y="4802188"/>
            <a:ext cx="2595563" cy="205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7065A898-4FE9-4DF9-A1DA-F4C728AE9B9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Identificación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err="1" smtClean="0"/>
              <a:t>Tú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eres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hermana</a:t>
            </a:r>
            <a:r>
              <a:rPr lang="en-US" altLang="en-US" dirty="0" smtClean="0"/>
              <a:t> de Pedro.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err="1" smtClean="0"/>
              <a:t>Nosotros</a:t>
            </a:r>
            <a:r>
              <a:rPr lang="en-US" altLang="en-US" dirty="0" smtClean="0"/>
              <a:t> </a:t>
            </a:r>
            <a:r>
              <a:rPr lang="en-US" altLang="en-US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somos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alumnos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El Sr. Ayala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profesor</a:t>
            </a:r>
            <a:r>
              <a:rPr lang="en-US" altLang="en-US" dirty="0" smtClean="0"/>
              <a:t> de </a:t>
            </a:r>
            <a:r>
              <a:rPr lang="en-US" altLang="en-US" dirty="0" err="1" smtClean="0"/>
              <a:t>español</a:t>
            </a:r>
            <a:r>
              <a:rPr lang="en-US" altLang="en-US" dirty="0" smtClean="0"/>
              <a:t>.</a:t>
            </a:r>
          </a:p>
        </p:txBody>
      </p:sp>
      <p:pic>
        <p:nvPicPr>
          <p:cNvPr id="12293" name="Picture 5" descr="PE0146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38" y="4572000"/>
            <a:ext cx="183832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6437CB7D-48F1-4AAC-8D1E-A0E6F3F1360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0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Las Características</a:t>
            </a:r>
            <a:r>
              <a:rPr lang="en-US" altLang="en-US" sz="66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Yo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soy</a:t>
            </a:r>
            <a:r>
              <a:rPr lang="en-US" altLang="en-US" smtClean="0"/>
              <a:t> muy alto y delgado.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Carmen y Pablo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</a:t>
            </a:r>
            <a:r>
              <a:rPr lang="en-US" altLang="en-US" smtClean="0"/>
              <a:t> jóvenes.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Esta clase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aburrida.</a:t>
            </a:r>
          </a:p>
        </p:txBody>
      </p:sp>
      <p:pic>
        <p:nvPicPr>
          <p:cNvPr id="13317" name="Picture 5" descr="bd0663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602163"/>
            <a:ext cx="25908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E8340429-A3B5-47D1-B3D6-D4187ED5F1C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 Hora y la fecha</a:t>
            </a:r>
            <a:r>
              <a:rPr lang="en-US" altLang="en-US" sz="72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/>
              <a:t>¿</a:t>
            </a:r>
            <a:r>
              <a:rPr lang="en-US" altLang="en-US" dirty="0" err="1" smtClean="0"/>
              <a:t>Qué</a:t>
            </a:r>
            <a:r>
              <a:rPr lang="en-US" altLang="en-US" dirty="0" smtClean="0"/>
              <a:t> hora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?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las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tres</a:t>
            </a:r>
            <a:r>
              <a:rPr lang="en-US" altLang="en-US" dirty="0" smtClean="0"/>
              <a:t> de la </a:t>
            </a:r>
            <a:r>
              <a:rPr lang="en-US" altLang="en-US" dirty="0" err="1" smtClean="0"/>
              <a:t>tarde</a:t>
            </a:r>
            <a:r>
              <a:rPr lang="en-US" altLang="en-US" dirty="0" smtClean="0"/>
              <a:t>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Hoy </a:t>
            </a:r>
            <a:r>
              <a:rPr lang="en-US" altLang="en-US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dirty="0" smtClean="0"/>
              <a:t> el 16 de </a:t>
            </a:r>
            <a:r>
              <a:rPr lang="en-US" altLang="en-US" dirty="0" err="1" smtClean="0"/>
              <a:t>abril</a:t>
            </a:r>
            <a:r>
              <a:rPr lang="en-US" altLang="en-US" dirty="0" smtClean="0"/>
              <a:t>.</a:t>
            </a:r>
          </a:p>
        </p:txBody>
      </p:sp>
      <p:pic>
        <p:nvPicPr>
          <p:cNvPr id="14341" name="Picture 5" descr="bs00965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88" y="4513263"/>
            <a:ext cx="2636837" cy="234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	            </a:t>
            </a:r>
            <a:fld id="{61BA7E97-289E-44F6-ABBB-4E2514FA626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altLang="en-US" sz="6600" i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Un Evento</a:t>
            </a:r>
            <a:r>
              <a:rPr lang="en-US" altLang="en-US" sz="72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362200"/>
          </a:xfrm>
        </p:spPr>
        <p:txBody>
          <a:bodyPr/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La clase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a las ocho.</a:t>
            </a:r>
          </a:p>
          <a:p>
            <a:pPr algn="ctr">
              <a:buFontTx/>
              <a:buNone/>
              <a:defRPr/>
            </a:pPr>
            <a:r>
              <a:rPr lang="en-US" altLang="en-US" smtClean="0"/>
              <a:t>La fiesta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altLang="en-US" smtClean="0"/>
              <a:t> en mi casa.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altLang="en-US" smtClean="0"/>
              <a:t>Los conciertos </a:t>
            </a:r>
            <a:r>
              <a:rPr lang="en-US" altLang="en-US" i="1" u="sng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</a:t>
            </a:r>
            <a:r>
              <a:rPr lang="en-US" altLang="en-US" smtClean="0"/>
              <a:t> en el parque.</a:t>
            </a:r>
          </a:p>
        </p:txBody>
      </p:sp>
      <p:pic>
        <p:nvPicPr>
          <p:cNvPr id="15365" name="Picture 5" descr="en00508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343400"/>
            <a:ext cx="251460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ATER">
  <a:themeElements>
    <a:clrScheme name="THEATER 1">
      <a:dk1>
        <a:srgbClr val="00005B"/>
      </a:dk1>
      <a:lt1>
        <a:srgbClr val="F8F8F8"/>
      </a:lt1>
      <a:dk2>
        <a:srgbClr val="0000FF"/>
      </a:dk2>
      <a:lt2>
        <a:srgbClr val="FFCC00"/>
      </a:lt2>
      <a:accent1>
        <a:srgbClr val="98BAFF"/>
      </a:accent1>
      <a:accent2>
        <a:srgbClr val="009900"/>
      </a:accent2>
      <a:accent3>
        <a:srgbClr val="AAAAFF"/>
      </a:accent3>
      <a:accent4>
        <a:srgbClr val="D4D4D4"/>
      </a:accent4>
      <a:accent5>
        <a:srgbClr val="CAD9FF"/>
      </a:accent5>
      <a:accent6>
        <a:srgbClr val="008A00"/>
      </a:accent6>
      <a:hlink>
        <a:srgbClr val="350035"/>
      </a:hlink>
      <a:folHlink>
        <a:srgbClr val="5980D8"/>
      </a:folHlink>
    </a:clrScheme>
    <a:fontScheme name="THEATER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THEATER 1">
        <a:dk1>
          <a:srgbClr val="00005B"/>
        </a:dk1>
        <a:lt1>
          <a:srgbClr val="F8F8F8"/>
        </a:lt1>
        <a:dk2>
          <a:srgbClr val="0000FF"/>
        </a:dk2>
        <a:lt2>
          <a:srgbClr val="FFCC00"/>
        </a:lt2>
        <a:accent1>
          <a:srgbClr val="98BAFF"/>
        </a:accent1>
        <a:accent2>
          <a:srgbClr val="009900"/>
        </a:accent2>
        <a:accent3>
          <a:srgbClr val="AAAAFF"/>
        </a:accent3>
        <a:accent4>
          <a:srgbClr val="D4D4D4"/>
        </a:accent4>
        <a:accent5>
          <a:srgbClr val="CAD9FF"/>
        </a:accent5>
        <a:accent6>
          <a:srgbClr val="008A00"/>
        </a:accent6>
        <a:hlink>
          <a:srgbClr val="350035"/>
        </a:hlink>
        <a:folHlink>
          <a:srgbClr val="5980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2">
        <a:dk1>
          <a:srgbClr val="000000"/>
        </a:dk1>
        <a:lt1>
          <a:srgbClr val="FFFFFF"/>
        </a:lt1>
        <a:dk2>
          <a:srgbClr val="003399"/>
        </a:dk2>
        <a:lt2>
          <a:srgbClr val="5A92D2"/>
        </a:lt2>
        <a:accent1>
          <a:srgbClr val="CCECFF"/>
        </a:accent1>
        <a:accent2>
          <a:srgbClr val="CC99FF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B98AE7"/>
        </a:accent6>
        <a:hlink>
          <a:srgbClr val="FFF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ATER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FFFF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ATER 4">
        <a:dk1>
          <a:srgbClr val="333300"/>
        </a:dk1>
        <a:lt1>
          <a:srgbClr val="F8F8F8"/>
        </a:lt1>
        <a:dk2>
          <a:srgbClr val="B4AD8B"/>
        </a:dk2>
        <a:lt2>
          <a:srgbClr val="FFFF99"/>
        </a:lt2>
        <a:accent1>
          <a:srgbClr val="F5F5DE"/>
        </a:accent1>
        <a:accent2>
          <a:srgbClr val="00CCCC"/>
        </a:accent2>
        <a:accent3>
          <a:srgbClr val="D6D3C4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5">
        <a:dk1>
          <a:srgbClr val="003300"/>
        </a:dk1>
        <a:lt1>
          <a:srgbClr val="F8F8F8"/>
        </a:lt1>
        <a:dk2>
          <a:srgbClr val="009966"/>
        </a:dk2>
        <a:lt2>
          <a:srgbClr val="FFCC00"/>
        </a:lt2>
        <a:accent1>
          <a:srgbClr val="F5F5DE"/>
        </a:accent1>
        <a:accent2>
          <a:srgbClr val="00CCCC"/>
        </a:accent2>
        <a:accent3>
          <a:srgbClr val="AACAB8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ATER 6">
        <a:dk1>
          <a:srgbClr val="660033"/>
        </a:dk1>
        <a:lt1>
          <a:srgbClr val="F8F8F8"/>
        </a:lt1>
        <a:dk2>
          <a:srgbClr val="D60093"/>
        </a:dk2>
        <a:lt2>
          <a:srgbClr val="FFCC00"/>
        </a:lt2>
        <a:accent1>
          <a:srgbClr val="F5F5DE"/>
        </a:accent1>
        <a:accent2>
          <a:srgbClr val="009900"/>
        </a:accent2>
        <a:accent3>
          <a:srgbClr val="E8AAC8"/>
        </a:accent3>
        <a:accent4>
          <a:srgbClr val="D4D4D4"/>
        </a:accent4>
        <a:accent5>
          <a:srgbClr val="F9F9EC"/>
        </a:accent5>
        <a:accent6>
          <a:srgbClr val="008A00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11887</TotalTime>
  <Words>342</Words>
  <Application>Microsoft Office PowerPoint</Application>
  <PresentationFormat>On-screen Show (4:3)</PresentationFormat>
  <Paragraphs>93</Paragraphs>
  <Slides>15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THEATER</vt:lpstr>
      <vt:lpstr>Default Design</vt:lpstr>
      <vt:lpstr>Me llamo ___________ Clase 701 La fecha es el 5 de junio del 2018</vt:lpstr>
      <vt:lpstr>Ser y Estar en español…</vt:lpstr>
      <vt:lpstr>¿Cuáles son las formas?</vt:lpstr>
      <vt:lpstr>Los usos del verbo Ser:</vt:lpstr>
      <vt:lpstr>El Origen:</vt:lpstr>
      <vt:lpstr>La Identificación:</vt:lpstr>
      <vt:lpstr>Las Características:</vt:lpstr>
      <vt:lpstr>La Hora y la fecha:</vt:lpstr>
      <vt:lpstr>Un Evento:</vt:lpstr>
      <vt:lpstr>La preposición “de”:</vt:lpstr>
      <vt:lpstr>Los usos del verbo Estar:</vt:lpstr>
      <vt:lpstr>La Localización:</vt:lpstr>
      <vt:lpstr>Las Condiciones:</vt:lpstr>
      <vt:lpstr>Las Opiniones: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 &amp; Estar</dc:title>
  <dc:creator>olseng</dc:creator>
  <cp:lastModifiedBy>Helen Zumaeta</cp:lastModifiedBy>
  <cp:revision>124</cp:revision>
  <cp:lastPrinted>2016-05-23T15:39:13Z</cp:lastPrinted>
  <dcterms:created xsi:type="dcterms:W3CDTF">1995-06-17T23:31:02Z</dcterms:created>
  <dcterms:modified xsi:type="dcterms:W3CDTF">2018-06-05T15:13:53Z</dcterms:modified>
</cp:coreProperties>
</file>